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21"/>
  </p:notesMasterIdLst>
  <p:handoutMasterIdLst>
    <p:handoutMasterId r:id="rId22"/>
  </p:handoutMasterIdLst>
  <p:sldIdLst>
    <p:sldId id="256" r:id="rId2"/>
    <p:sldId id="257" r:id="rId3"/>
    <p:sldId id="258" r:id="rId4"/>
    <p:sldId id="259" r:id="rId5"/>
    <p:sldId id="270" r:id="rId6"/>
    <p:sldId id="274" r:id="rId7"/>
    <p:sldId id="265" r:id="rId8"/>
    <p:sldId id="266" r:id="rId9"/>
    <p:sldId id="267" r:id="rId10"/>
    <p:sldId id="268" r:id="rId11"/>
    <p:sldId id="273" r:id="rId12"/>
    <p:sldId id="271" r:id="rId13"/>
    <p:sldId id="272" r:id="rId14"/>
    <p:sldId id="275" r:id="rId15"/>
    <p:sldId id="260" r:id="rId16"/>
    <p:sldId id="261" r:id="rId17"/>
    <p:sldId id="263" r:id="rId18"/>
    <p:sldId id="264" r:id="rId19"/>
    <p:sldId id="26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90C88C-2275-F042-8718-26E7CAEBF187}" v="44" dt="2022-05-19T14:21:06.6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13"/>
    <p:restoredTop sz="96327"/>
  </p:normalViewPr>
  <p:slideViewPr>
    <p:cSldViewPr snapToGrid="0" snapToObjects="1">
      <p:cViewPr varScale="1">
        <p:scale>
          <a:sx n="123" d="100"/>
          <a:sy n="123" d="100"/>
        </p:scale>
        <p:origin x="1168" y="192"/>
      </p:cViewPr>
      <p:guideLst/>
    </p:cSldViewPr>
  </p:slideViewPr>
  <p:notesTextViewPr>
    <p:cViewPr>
      <p:scale>
        <a:sx n="1" d="1"/>
        <a:sy n="1" d="1"/>
      </p:scale>
      <p:origin x="0" y="0"/>
    </p:cViewPr>
  </p:notesTextViewPr>
  <p:notesViewPr>
    <p:cSldViewPr snapToGrid="0" snapToObjects="1">
      <p:cViewPr varScale="1">
        <p:scale>
          <a:sx n="110" d="100"/>
          <a:sy n="110" d="100"/>
        </p:scale>
        <p:origin x="3720"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Tober" userId="S::ptober@advancelocal.net::234c227c-31a5-49f7-a9e7-68f89182f1fc" providerId="AD" clId="Web-{95B2A43C-DA06-DDBC-336F-C4C9893890C7}"/>
    <pc:docChg chg="modSld">
      <pc:chgData name="Paul Tober" userId="S::ptober@advancelocal.net::234c227c-31a5-49f7-a9e7-68f89182f1fc" providerId="AD" clId="Web-{95B2A43C-DA06-DDBC-336F-C4C9893890C7}" dt="2021-11-08T19:32:53.819" v="3" actId="1076"/>
      <pc:docMkLst>
        <pc:docMk/>
      </pc:docMkLst>
      <pc:sldChg chg="modSp">
        <pc:chgData name="Paul Tober" userId="S::ptober@advancelocal.net::234c227c-31a5-49f7-a9e7-68f89182f1fc" providerId="AD" clId="Web-{95B2A43C-DA06-DDBC-336F-C4C9893890C7}" dt="2021-11-08T19:32:53.819" v="3" actId="1076"/>
        <pc:sldMkLst>
          <pc:docMk/>
          <pc:sldMk cId="4018139061" sldId="266"/>
        </pc:sldMkLst>
        <pc:spChg chg="mod">
          <ac:chgData name="Paul Tober" userId="S::ptober@advancelocal.net::234c227c-31a5-49f7-a9e7-68f89182f1fc" providerId="AD" clId="Web-{95B2A43C-DA06-DDBC-336F-C4C9893890C7}" dt="2021-11-08T19:32:48.428" v="2" actId="1076"/>
          <ac:spMkLst>
            <pc:docMk/>
            <pc:sldMk cId="4018139061" sldId="266"/>
            <ac:spMk id="15" creationId="{1DC014B4-D7AE-FC42-A3D5-58DCB2692F9C}"/>
          </ac:spMkLst>
        </pc:spChg>
        <pc:spChg chg="mod">
          <ac:chgData name="Paul Tober" userId="S::ptober@advancelocal.net::234c227c-31a5-49f7-a9e7-68f89182f1fc" providerId="AD" clId="Web-{95B2A43C-DA06-DDBC-336F-C4C9893890C7}" dt="2021-11-08T19:32:53.819" v="3" actId="1076"/>
          <ac:spMkLst>
            <pc:docMk/>
            <pc:sldMk cId="4018139061" sldId="266"/>
            <ac:spMk id="17" creationId="{B3198392-B381-BF41-9B26-506C7D3CF1AE}"/>
          </ac:spMkLst>
        </pc:spChg>
        <pc:picChg chg="mod">
          <ac:chgData name="Paul Tober" userId="S::ptober@advancelocal.net::234c227c-31a5-49f7-a9e7-68f89182f1fc" providerId="AD" clId="Web-{95B2A43C-DA06-DDBC-336F-C4C9893890C7}" dt="2021-11-08T19:32:42.396" v="1" actId="1076"/>
          <ac:picMkLst>
            <pc:docMk/>
            <pc:sldMk cId="4018139061" sldId="266"/>
            <ac:picMk id="7" creationId="{780FE0CF-B515-C24F-8503-6CD01693CBC0}"/>
          </ac:picMkLst>
        </pc:picChg>
      </pc:sldChg>
    </pc:docChg>
  </pc:docChgLst>
  <pc:docChgLst>
    <pc:chgData name="Brenton Rose" userId="5a8f2c1b-da9f-413d-83be-1430d438bc06" providerId="ADAL" clId="{B10273A4-4B6A-E44A-B78E-44030253B6C6}"/>
    <pc:docChg chg="undo custSel addSld modSld">
      <pc:chgData name="Brenton Rose" userId="5a8f2c1b-da9f-413d-83be-1430d438bc06" providerId="ADAL" clId="{B10273A4-4B6A-E44A-B78E-44030253B6C6}" dt="2021-11-03T19:55:16.047" v="1257" actId="20577"/>
      <pc:docMkLst>
        <pc:docMk/>
      </pc:docMkLst>
      <pc:sldChg chg="addSp delSp modSp mod">
        <pc:chgData name="Brenton Rose" userId="5a8f2c1b-da9f-413d-83be-1430d438bc06" providerId="ADAL" clId="{B10273A4-4B6A-E44A-B78E-44030253B6C6}" dt="2021-11-03T18:04:38.778" v="1021" actId="1076"/>
        <pc:sldMkLst>
          <pc:docMk/>
          <pc:sldMk cId="3479805069" sldId="258"/>
        </pc:sldMkLst>
        <pc:spChg chg="mod">
          <ac:chgData name="Brenton Rose" userId="5a8f2c1b-da9f-413d-83be-1430d438bc06" providerId="ADAL" clId="{B10273A4-4B6A-E44A-B78E-44030253B6C6}" dt="2021-11-03T18:04:30.444" v="1019"/>
          <ac:spMkLst>
            <pc:docMk/>
            <pc:sldMk cId="3479805069" sldId="258"/>
            <ac:spMk id="11" creationId="{6BDB5A01-E0EC-A146-A970-BB59CC4ED020}"/>
          </ac:spMkLst>
        </pc:spChg>
        <pc:spChg chg="mod">
          <ac:chgData name="Brenton Rose" userId="5a8f2c1b-da9f-413d-83be-1430d438bc06" providerId="ADAL" clId="{B10273A4-4B6A-E44A-B78E-44030253B6C6}" dt="2021-11-03T18:04:19.684" v="1017" actId="1038"/>
          <ac:spMkLst>
            <pc:docMk/>
            <pc:sldMk cId="3479805069" sldId="258"/>
            <ac:spMk id="44" creationId="{A48FBC2C-1EEB-7240-81CC-B7989348053C}"/>
          </ac:spMkLst>
        </pc:spChg>
        <pc:spChg chg="mod">
          <ac:chgData name="Brenton Rose" userId="5a8f2c1b-da9f-413d-83be-1430d438bc06" providerId="ADAL" clId="{B10273A4-4B6A-E44A-B78E-44030253B6C6}" dt="2021-11-03T18:04:13.531" v="1007" actId="1038"/>
          <ac:spMkLst>
            <pc:docMk/>
            <pc:sldMk cId="3479805069" sldId="258"/>
            <ac:spMk id="45" creationId="{91547A40-DC55-4E47-84A9-41D7ADFE1C75}"/>
          </ac:spMkLst>
        </pc:spChg>
        <pc:spChg chg="del">
          <ac:chgData name="Brenton Rose" userId="5a8f2c1b-da9f-413d-83be-1430d438bc06" providerId="ADAL" clId="{B10273A4-4B6A-E44A-B78E-44030253B6C6}" dt="2021-11-03T18:04:01.382" v="999" actId="478"/>
          <ac:spMkLst>
            <pc:docMk/>
            <pc:sldMk cId="3479805069" sldId="258"/>
            <ac:spMk id="46" creationId="{F99A7AC3-516C-DB47-8ABC-88F0EA6AA8D4}"/>
          </ac:spMkLst>
        </pc:spChg>
        <pc:spChg chg="add mod">
          <ac:chgData name="Brenton Rose" userId="5a8f2c1b-da9f-413d-83be-1430d438bc06" providerId="ADAL" clId="{B10273A4-4B6A-E44A-B78E-44030253B6C6}" dt="2021-11-03T18:04:38.778" v="1021" actId="1076"/>
          <ac:spMkLst>
            <pc:docMk/>
            <pc:sldMk cId="3479805069" sldId="258"/>
            <ac:spMk id="47" creationId="{F909AAFF-0F4A-0D4B-8E16-C49D12EF11A9}"/>
          </ac:spMkLst>
        </pc:spChg>
      </pc:sldChg>
      <pc:sldChg chg="modSp mod">
        <pc:chgData name="Brenton Rose" userId="5a8f2c1b-da9f-413d-83be-1430d438bc06" providerId="ADAL" clId="{B10273A4-4B6A-E44A-B78E-44030253B6C6}" dt="2021-11-03T18:08:09.917" v="1080" actId="1076"/>
        <pc:sldMkLst>
          <pc:docMk/>
          <pc:sldMk cId="780491222" sldId="259"/>
        </pc:sldMkLst>
        <pc:spChg chg="mod">
          <ac:chgData name="Brenton Rose" userId="5a8f2c1b-da9f-413d-83be-1430d438bc06" providerId="ADAL" clId="{B10273A4-4B6A-E44A-B78E-44030253B6C6}" dt="2021-11-03T18:08:09.917" v="1080" actId="1076"/>
          <ac:spMkLst>
            <pc:docMk/>
            <pc:sldMk cId="780491222" sldId="259"/>
            <ac:spMk id="6" creationId="{7AEAED9C-05A8-1348-8109-379BDAB9EF46}"/>
          </ac:spMkLst>
        </pc:spChg>
      </pc:sldChg>
      <pc:sldChg chg="addSp modSp new mod setBg">
        <pc:chgData name="Brenton Rose" userId="5a8f2c1b-da9f-413d-83be-1430d438bc06" providerId="ADAL" clId="{B10273A4-4B6A-E44A-B78E-44030253B6C6}" dt="2021-11-03T18:02:27.143" v="954" actId="20577"/>
        <pc:sldMkLst>
          <pc:docMk/>
          <pc:sldMk cId="4018139061" sldId="266"/>
        </pc:sldMkLst>
        <pc:spChg chg="mod">
          <ac:chgData name="Brenton Rose" userId="5a8f2c1b-da9f-413d-83be-1430d438bc06" providerId="ADAL" clId="{B10273A4-4B6A-E44A-B78E-44030253B6C6}" dt="2021-11-03T17:52:05.550" v="757" actId="26606"/>
          <ac:spMkLst>
            <pc:docMk/>
            <pc:sldMk cId="4018139061" sldId="266"/>
            <ac:spMk id="2" creationId="{D8208716-CD3C-7C4C-A3B7-912F1B755487}"/>
          </ac:spMkLst>
        </pc:spChg>
        <pc:spChg chg="mod">
          <ac:chgData name="Brenton Rose" userId="5a8f2c1b-da9f-413d-83be-1430d438bc06" providerId="ADAL" clId="{B10273A4-4B6A-E44A-B78E-44030253B6C6}" dt="2021-11-03T18:02:27.143" v="954" actId="20577"/>
          <ac:spMkLst>
            <pc:docMk/>
            <pc:sldMk cId="4018139061" sldId="266"/>
            <ac:spMk id="3" creationId="{03774F12-DC83-D64B-BB1E-8ADF36603CC8}"/>
          </ac:spMkLst>
        </pc:spChg>
        <pc:spChg chg="add">
          <ac:chgData name="Brenton Rose" userId="5a8f2c1b-da9f-413d-83be-1430d438bc06" providerId="ADAL" clId="{B10273A4-4B6A-E44A-B78E-44030253B6C6}" dt="2021-11-03T17:52:05.550" v="757" actId="26606"/>
          <ac:spMkLst>
            <pc:docMk/>
            <pc:sldMk cId="4018139061" sldId="266"/>
            <ac:spMk id="10" creationId="{8DCA3673-CDE4-40C5-9FA8-F89874CFBA73}"/>
          </ac:spMkLst>
        </pc:spChg>
        <pc:spChg chg="add mod">
          <ac:chgData name="Brenton Rose" userId="5a8f2c1b-da9f-413d-83be-1430d438bc06" providerId="ADAL" clId="{B10273A4-4B6A-E44A-B78E-44030253B6C6}" dt="2021-11-03T18:01:48.979" v="939" actId="14100"/>
          <ac:spMkLst>
            <pc:docMk/>
            <pc:sldMk cId="4018139061" sldId="266"/>
            <ac:spMk id="13" creationId="{9F1881A1-7506-E241-A57D-35D0001EB25E}"/>
          </ac:spMkLst>
        </pc:spChg>
        <pc:spChg chg="add">
          <ac:chgData name="Brenton Rose" userId="5a8f2c1b-da9f-413d-83be-1430d438bc06" providerId="ADAL" clId="{B10273A4-4B6A-E44A-B78E-44030253B6C6}" dt="2021-11-03T17:52:05.550" v="757" actId="26606"/>
          <ac:spMkLst>
            <pc:docMk/>
            <pc:sldMk cId="4018139061" sldId="266"/>
            <ac:spMk id="14" creationId="{0FFFD040-32A9-4D2B-86CA-599D030A4161}"/>
          </ac:spMkLst>
        </pc:spChg>
        <pc:spChg chg="add mod">
          <ac:chgData name="Brenton Rose" userId="5a8f2c1b-da9f-413d-83be-1430d438bc06" providerId="ADAL" clId="{B10273A4-4B6A-E44A-B78E-44030253B6C6}" dt="2021-11-03T18:02:04.336" v="943" actId="14100"/>
          <ac:spMkLst>
            <pc:docMk/>
            <pc:sldMk cId="4018139061" sldId="266"/>
            <ac:spMk id="15" creationId="{1DC014B4-D7AE-FC42-A3D5-58DCB2692F9C}"/>
          </ac:spMkLst>
        </pc:spChg>
        <pc:spChg chg="add">
          <ac:chgData name="Brenton Rose" userId="5a8f2c1b-da9f-413d-83be-1430d438bc06" providerId="ADAL" clId="{B10273A4-4B6A-E44A-B78E-44030253B6C6}" dt="2021-11-03T17:52:05.550" v="757" actId="26606"/>
          <ac:spMkLst>
            <pc:docMk/>
            <pc:sldMk cId="4018139061" sldId="266"/>
            <ac:spMk id="16" creationId="{863205CA-B7FF-4C25-A4C8-3BBBCE19D950}"/>
          </ac:spMkLst>
        </pc:spChg>
        <pc:spChg chg="add mod">
          <ac:chgData name="Brenton Rose" userId="5a8f2c1b-da9f-413d-83be-1430d438bc06" providerId="ADAL" clId="{B10273A4-4B6A-E44A-B78E-44030253B6C6}" dt="2021-11-03T18:02:16.218" v="945" actId="1076"/>
          <ac:spMkLst>
            <pc:docMk/>
            <pc:sldMk cId="4018139061" sldId="266"/>
            <ac:spMk id="17" creationId="{B3198392-B381-BF41-9B26-506C7D3CF1AE}"/>
          </ac:spMkLst>
        </pc:spChg>
        <pc:picChg chg="add mod">
          <ac:chgData name="Brenton Rose" userId="5a8f2c1b-da9f-413d-83be-1430d438bc06" providerId="ADAL" clId="{B10273A4-4B6A-E44A-B78E-44030253B6C6}" dt="2021-11-03T17:52:12.214" v="760" actId="1076"/>
          <ac:picMkLst>
            <pc:docMk/>
            <pc:sldMk cId="4018139061" sldId="266"/>
            <ac:picMk id="5" creationId="{87A523DF-E745-7349-AD48-2A3AD6F03D27}"/>
          </ac:picMkLst>
        </pc:picChg>
        <pc:picChg chg="add mod">
          <ac:chgData name="Brenton Rose" userId="5a8f2c1b-da9f-413d-83be-1430d438bc06" providerId="ADAL" clId="{B10273A4-4B6A-E44A-B78E-44030253B6C6}" dt="2021-11-03T18:01:15.909" v="935" actId="1076"/>
          <ac:picMkLst>
            <pc:docMk/>
            <pc:sldMk cId="4018139061" sldId="266"/>
            <ac:picMk id="7" creationId="{780FE0CF-B515-C24F-8503-6CD01693CBC0}"/>
          </ac:picMkLst>
        </pc:picChg>
        <pc:picChg chg="add">
          <ac:chgData name="Brenton Rose" userId="5a8f2c1b-da9f-413d-83be-1430d438bc06" providerId="ADAL" clId="{B10273A4-4B6A-E44A-B78E-44030253B6C6}" dt="2021-11-03T17:52:05.550" v="757" actId="26606"/>
          <ac:picMkLst>
            <pc:docMk/>
            <pc:sldMk cId="4018139061" sldId="266"/>
            <ac:picMk id="12" creationId="{95756E8F-499C-4533-BBE8-309C3E8D985C}"/>
          </ac:picMkLst>
        </pc:picChg>
        <pc:picChg chg="add">
          <ac:chgData name="Brenton Rose" userId="5a8f2c1b-da9f-413d-83be-1430d438bc06" providerId="ADAL" clId="{B10273A4-4B6A-E44A-B78E-44030253B6C6}" dt="2021-11-03T17:52:05.550" v="757" actId="26606"/>
          <ac:picMkLst>
            <pc:docMk/>
            <pc:sldMk cId="4018139061" sldId="266"/>
            <ac:picMk id="18" creationId="{306E3F32-3C1A-4B6E-AF26-8A15A788560F}"/>
          </ac:picMkLst>
        </pc:picChg>
      </pc:sldChg>
      <pc:sldChg chg="addSp delSp modSp add mod setBg">
        <pc:chgData name="Brenton Rose" userId="5a8f2c1b-da9f-413d-83be-1430d438bc06" providerId="ADAL" clId="{B10273A4-4B6A-E44A-B78E-44030253B6C6}" dt="2021-11-03T18:03:20.259" v="998"/>
        <pc:sldMkLst>
          <pc:docMk/>
          <pc:sldMk cId="1062180052" sldId="267"/>
        </pc:sldMkLst>
        <pc:spChg chg="mod">
          <ac:chgData name="Brenton Rose" userId="5a8f2c1b-da9f-413d-83be-1430d438bc06" providerId="ADAL" clId="{B10273A4-4B6A-E44A-B78E-44030253B6C6}" dt="2021-11-03T17:53:42.490" v="785" actId="26606"/>
          <ac:spMkLst>
            <pc:docMk/>
            <pc:sldMk cId="1062180052" sldId="267"/>
            <ac:spMk id="2" creationId="{D8208716-CD3C-7C4C-A3B7-912F1B755487}"/>
          </ac:spMkLst>
        </pc:spChg>
        <pc:spChg chg="mod">
          <ac:chgData name="Brenton Rose" userId="5a8f2c1b-da9f-413d-83be-1430d438bc06" providerId="ADAL" clId="{B10273A4-4B6A-E44A-B78E-44030253B6C6}" dt="2021-11-03T18:03:20.259" v="998"/>
          <ac:spMkLst>
            <pc:docMk/>
            <pc:sldMk cId="1062180052" sldId="267"/>
            <ac:spMk id="3" creationId="{03774F12-DC83-D64B-BB1E-8ADF36603CC8}"/>
          </ac:spMkLst>
        </pc:spChg>
        <pc:spChg chg="add">
          <ac:chgData name="Brenton Rose" userId="5a8f2c1b-da9f-413d-83be-1430d438bc06" providerId="ADAL" clId="{B10273A4-4B6A-E44A-B78E-44030253B6C6}" dt="2021-11-03T17:53:42.490" v="785" actId="26606"/>
          <ac:spMkLst>
            <pc:docMk/>
            <pc:sldMk cId="1062180052" sldId="267"/>
            <ac:spMk id="12" creationId="{8DCA3673-CDE4-40C5-9FA8-F89874CFBA73}"/>
          </ac:spMkLst>
        </pc:spChg>
        <pc:spChg chg="add mod">
          <ac:chgData name="Brenton Rose" userId="5a8f2c1b-da9f-413d-83be-1430d438bc06" providerId="ADAL" clId="{B10273A4-4B6A-E44A-B78E-44030253B6C6}" dt="2021-11-03T17:58:05.477" v="831" actId="1076"/>
          <ac:spMkLst>
            <pc:docMk/>
            <pc:sldMk cId="1062180052" sldId="267"/>
            <ac:spMk id="15" creationId="{6C29CB09-D919-2E44-91FC-7D0D1EC219C7}"/>
          </ac:spMkLst>
        </pc:spChg>
        <pc:spChg chg="add">
          <ac:chgData name="Brenton Rose" userId="5a8f2c1b-da9f-413d-83be-1430d438bc06" providerId="ADAL" clId="{B10273A4-4B6A-E44A-B78E-44030253B6C6}" dt="2021-11-03T17:53:42.490" v="785" actId="26606"/>
          <ac:spMkLst>
            <pc:docMk/>
            <pc:sldMk cId="1062180052" sldId="267"/>
            <ac:spMk id="16" creationId="{0FFFD040-32A9-4D2B-86CA-599D030A4161}"/>
          </ac:spMkLst>
        </pc:spChg>
        <pc:spChg chg="add mod">
          <ac:chgData name="Brenton Rose" userId="5a8f2c1b-da9f-413d-83be-1430d438bc06" providerId="ADAL" clId="{B10273A4-4B6A-E44A-B78E-44030253B6C6}" dt="2021-11-03T17:58:08.075" v="832" actId="1076"/>
          <ac:spMkLst>
            <pc:docMk/>
            <pc:sldMk cId="1062180052" sldId="267"/>
            <ac:spMk id="17" creationId="{C6DABC5C-3C0A-044C-914F-8F16407BBD09}"/>
          </ac:spMkLst>
        </pc:spChg>
        <pc:spChg chg="add">
          <ac:chgData name="Brenton Rose" userId="5a8f2c1b-da9f-413d-83be-1430d438bc06" providerId="ADAL" clId="{B10273A4-4B6A-E44A-B78E-44030253B6C6}" dt="2021-11-03T17:53:42.490" v="785" actId="26606"/>
          <ac:spMkLst>
            <pc:docMk/>
            <pc:sldMk cId="1062180052" sldId="267"/>
            <ac:spMk id="18" creationId="{863205CA-B7FF-4C25-A4C8-3BBBCE19D950}"/>
          </ac:spMkLst>
        </pc:spChg>
        <pc:spChg chg="add mod">
          <ac:chgData name="Brenton Rose" userId="5a8f2c1b-da9f-413d-83be-1430d438bc06" providerId="ADAL" clId="{B10273A4-4B6A-E44A-B78E-44030253B6C6}" dt="2021-11-03T17:58:18.086" v="835" actId="14100"/>
          <ac:spMkLst>
            <pc:docMk/>
            <pc:sldMk cId="1062180052" sldId="267"/>
            <ac:spMk id="19" creationId="{0A121153-CDF2-B34D-A5E5-C1AECE21755E}"/>
          </ac:spMkLst>
        </pc:spChg>
        <pc:spChg chg="add del mod">
          <ac:chgData name="Brenton Rose" userId="5a8f2c1b-da9f-413d-83be-1430d438bc06" providerId="ADAL" clId="{B10273A4-4B6A-E44A-B78E-44030253B6C6}" dt="2021-11-03T18:00:21.884" v="933" actId="478"/>
          <ac:spMkLst>
            <pc:docMk/>
            <pc:sldMk cId="1062180052" sldId="267"/>
            <ac:spMk id="21" creationId="{802EACF2-E921-6E4A-9EE6-32AE0ECAFFC2}"/>
          </ac:spMkLst>
        </pc:spChg>
        <pc:spChg chg="add mod">
          <ac:chgData name="Brenton Rose" userId="5a8f2c1b-da9f-413d-83be-1430d438bc06" providerId="ADAL" clId="{B10273A4-4B6A-E44A-B78E-44030253B6C6}" dt="2021-11-03T17:58:24.569" v="837" actId="1076"/>
          <ac:spMkLst>
            <pc:docMk/>
            <pc:sldMk cId="1062180052" sldId="267"/>
            <ac:spMk id="22" creationId="{B6469C62-D0F7-0C4F-8B6D-88586C1D4A95}"/>
          </ac:spMkLst>
        </pc:spChg>
        <pc:spChg chg="add mod">
          <ac:chgData name="Brenton Rose" userId="5a8f2c1b-da9f-413d-83be-1430d438bc06" providerId="ADAL" clId="{B10273A4-4B6A-E44A-B78E-44030253B6C6}" dt="2021-11-03T18:00:18.789" v="931" actId="1036"/>
          <ac:spMkLst>
            <pc:docMk/>
            <pc:sldMk cId="1062180052" sldId="267"/>
            <ac:spMk id="23" creationId="{263DEB3E-5844-3745-A1F0-83E6C584373C}"/>
          </ac:spMkLst>
        </pc:spChg>
        <pc:spChg chg="add mod">
          <ac:chgData name="Brenton Rose" userId="5a8f2c1b-da9f-413d-83be-1430d438bc06" providerId="ADAL" clId="{B10273A4-4B6A-E44A-B78E-44030253B6C6}" dt="2021-11-03T17:59:45.411" v="908" actId="14100"/>
          <ac:spMkLst>
            <pc:docMk/>
            <pc:sldMk cId="1062180052" sldId="267"/>
            <ac:spMk id="24" creationId="{F4E1FCFD-688B-0A49-8D5B-C150DB063228}"/>
          </ac:spMkLst>
        </pc:spChg>
        <pc:spChg chg="add mod">
          <ac:chgData name="Brenton Rose" userId="5a8f2c1b-da9f-413d-83be-1430d438bc06" providerId="ADAL" clId="{B10273A4-4B6A-E44A-B78E-44030253B6C6}" dt="2021-11-03T18:00:18.789" v="931" actId="1036"/>
          <ac:spMkLst>
            <pc:docMk/>
            <pc:sldMk cId="1062180052" sldId="267"/>
            <ac:spMk id="25" creationId="{2AAEF1A3-CA74-884F-8F55-7EF94C6699F8}"/>
          </ac:spMkLst>
        </pc:spChg>
        <pc:picChg chg="add del mod">
          <ac:chgData name="Brenton Rose" userId="5a8f2c1b-da9f-413d-83be-1430d438bc06" providerId="ADAL" clId="{B10273A4-4B6A-E44A-B78E-44030253B6C6}" dt="2021-11-03T17:51:49.285" v="749" actId="478"/>
          <ac:picMkLst>
            <pc:docMk/>
            <pc:sldMk cId="1062180052" sldId="267"/>
            <ac:picMk id="5" creationId="{0BC57482-9E79-E54A-A585-E74ED3DB4040}"/>
          </ac:picMkLst>
        </pc:picChg>
        <pc:picChg chg="add mod">
          <ac:chgData name="Brenton Rose" userId="5a8f2c1b-da9f-413d-83be-1430d438bc06" providerId="ADAL" clId="{B10273A4-4B6A-E44A-B78E-44030253B6C6}" dt="2021-11-03T17:59:49.282" v="910" actId="1076"/>
          <ac:picMkLst>
            <pc:docMk/>
            <pc:sldMk cId="1062180052" sldId="267"/>
            <ac:picMk id="7" creationId="{C243C0B6-610E-4143-8C5D-3CB75AECD21E}"/>
          </ac:picMkLst>
        </pc:picChg>
        <pc:picChg chg="add del mod">
          <ac:chgData name="Brenton Rose" userId="5a8f2c1b-da9f-413d-83be-1430d438bc06" providerId="ADAL" clId="{B10273A4-4B6A-E44A-B78E-44030253B6C6}" dt="2021-11-03T17:57:49.218" v="827" actId="478"/>
          <ac:picMkLst>
            <pc:docMk/>
            <pc:sldMk cId="1062180052" sldId="267"/>
            <ac:picMk id="9" creationId="{29A0F136-7C44-4041-B9DB-2736471C0EB0}"/>
          </ac:picMkLst>
        </pc:picChg>
        <pc:picChg chg="add mod">
          <ac:chgData name="Brenton Rose" userId="5a8f2c1b-da9f-413d-83be-1430d438bc06" providerId="ADAL" clId="{B10273A4-4B6A-E44A-B78E-44030253B6C6}" dt="2021-11-03T18:00:18.789" v="931" actId="1036"/>
          <ac:picMkLst>
            <pc:docMk/>
            <pc:sldMk cId="1062180052" sldId="267"/>
            <ac:picMk id="11" creationId="{C522079F-6A66-3443-B7F0-E0CB2994C55C}"/>
          </ac:picMkLst>
        </pc:picChg>
        <pc:picChg chg="add">
          <ac:chgData name="Brenton Rose" userId="5a8f2c1b-da9f-413d-83be-1430d438bc06" providerId="ADAL" clId="{B10273A4-4B6A-E44A-B78E-44030253B6C6}" dt="2021-11-03T17:53:42.490" v="785" actId="26606"/>
          <ac:picMkLst>
            <pc:docMk/>
            <pc:sldMk cId="1062180052" sldId="267"/>
            <ac:picMk id="14" creationId="{95756E8F-499C-4533-BBE8-309C3E8D985C}"/>
          </ac:picMkLst>
        </pc:picChg>
        <pc:picChg chg="add">
          <ac:chgData name="Brenton Rose" userId="5a8f2c1b-da9f-413d-83be-1430d438bc06" providerId="ADAL" clId="{B10273A4-4B6A-E44A-B78E-44030253B6C6}" dt="2021-11-03T17:53:42.490" v="785" actId="26606"/>
          <ac:picMkLst>
            <pc:docMk/>
            <pc:sldMk cId="1062180052" sldId="267"/>
            <ac:picMk id="20" creationId="{306E3F32-3C1A-4B6E-AF26-8A15A788560F}"/>
          </ac:picMkLst>
        </pc:picChg>
      </pc:sldChg>
      <pc:sldChg chg="delSp modSp add mod setBg delDesignElem">
        <pc:chgData name="Brenton Rose" userId="5a8f2c1b-da9f-413d-83be-1430d438bc06" providerId="ADAL" clId="{B10273A4-4B6A-E44A-B78E-44030253B6C6}" dt="2021-11-03T19:55:16.047" v="1257" actId="20577"/>
        <pc:sldMkLst>
          <pc:docMk/>
          <pc:sldMk cId="468889992" sldId="268"/>
        </pc:sldMkLst>
        <pc:spChg chg="mod">
          <ac:chgData name="Brenton Rose" userId="5a8f2c1b-da9f-413d-83be-1430d438bc06" providerId="ADAL" clId="{B10273A4-4B6A-E44A-B78E-44030253B6C6}" dt="2021-11-03T19:55:16.047" v="1257" actId="20577"/>
          <ac:spMkLst>
            <pc:docMk/>
            <pc:sldMk cId="468889992" sldId="268"/>
            <ac:spMk id="3" creationId="{03774F12-DC83-D64B-BB1E-8ADF36603CC8}"/>
          </ac:spMkLst>
        </pc:spChg>
        <pc:spChg chg="del">
          <ac:chgData name="Brenton Rose" userId="5a8f2c1b-da9f-413d-83be-1430d438bc06" providerId="ADAL" clId="{B10273A4-4B6A-E44A-B78E-44030253B6C6}" dt="2021-11-03T17:57:34.334" v="826"/>
          <ac:spMkLst>
            <pc:docMk/>
            <pc:sldMk cId="468889992" sldId="268"/>
            <ac:spMk id="12" creationId="{8DCA3673-CDE4-40C5-9FA8-F89874CFBA73}"/>
          </ac:spMkLst>
        </pc:spChg>
        <pc:spChg chg="del">
          <ac:chgData name="Brenton Rose" userId="5a8f2c1b-da9f-413d-83be-1430d438bc06" providerId="ADAL" clId="{B10273A4-4B6A-E44A-B78E-44030253B6C6}" dt="2021-11-03T17:59:06.960" v="899" actId="478"/>
          <ac:spMkLst>
            <pc:docMk/>
            <pc:sldMk cId="468889992" sldId="268"/>
            <ac:spMk id="15" creationId="{6C29CB09-D919-2E44-91FC-7D0D1EC219C7}"/>
          </ac:spMkLst>
        </pc:spChg>
        <pc:spChg chg="del">
          <ac:chgData name="Brenton Rose" userId="5a8f2c1b-da9f-413d-83be-1430d438bc06" providerId="ADAL" clId="{B10273A4-4B6A-E44A-B78E-44030253B6C6}" dt="2021-11-03T17:57:34.334" v="826"/>
          <ac:spMkLst>
            <pc:docMk/>
            <pc:sldMk cId="468889992" sldId="268"/>
            <ac:spMk id="16" creationId="{0FFFD040-32A9-4D2B-86CA-599D030A4161}"/>
          </ac:spMkLst>
        </pc:spChg>
        <pc:spChg chg="mod">
          <ac:chgData name="Brenton Rose" userId="5a8f2c1b-da9f-413d-83be-1430d438bc06" providerId="ADAL" clId="{B10273A4-4B6A-E44A-B78E-44030253B6C6}" dt="2021-11-03T17:59:14.033" v="902" actId="14100"/>
          <ac:spMkLst>
            <pc:docMk/>
            <pc:sldMk cId="468889992" sldId="268"/>
            <ac:spMk id="17" creationId="{C6DABC5C-3C0A-044C-914F-8F16407BBD09}"/>
          </ac:spMkLst>
        </pc:spChg>
        <pc:spChg chg="del">
          <ac:chgData name="Brenton Rose" userId="5a8f2c1b-da9f-413d-83be-1430d438bc06" providerId="ADAL" clId="{B10273A4-4B6A-E44A-B78E-44030253B6C6}" dt="2021-11-03T17:57:34.334" v="826"/>
          <ac:spMkLst>
            <pc:docMk/>
            <pc:sldMk cId="468889992" sldId="268"/>
            <ac:spMk id="18" creationId="{863205CA-B7FF-4C25-A4C8-3BBBCE19D950}"/>
          </ac:spMkLst>
        </pc:spChg>
        <pc:spChg chg="del">
          <ac:chgData name="Brenton Rose" userId="5a8f2c1b-da9f-413d-83be-1430d438bc06" providerId="ADAL" clId="{B10273A4-4B6A-E44A-B78E-44030253B6C6}" dt="2021-11-03T17:59:05.428" v="898" actId="478"/>
          <ac:spMkLst>
            <pc:docMk/>
            <pc:sldMk cId="468889992" sldId="268"/>
            <ac:spMk id="19" creationId="{0A121153-CDF2-B34D-A5E5-C1AECE21755E}"/>
          </ac:spMkLst>
        </pc:spChg>
        <pc:spChg chg="del">
          <ac:chgData name="Brenton Rose" userId="5a8f2c1b-da9f-413d-83be-1430d438bc06" providerId="ADAL" clId="{B10273A4-4B6A-E44A-B78E-44030253B6C6}" dt="2021-11-03T18:00:34.751" v="934" actId="478"/>
          <ac:spMkLst>
            <pc:docMk/>
            <pc:sldMk cId="468889992" sldId="268"/>
            <ac:spMk id="21" creationId="{802EACF2-E921-6E4A-9EE6-32AE0ECAFFC2}"/>
          </ac:spMkLst>
        </pc:spChg>
        <pc:picChg chg="del">
          <ac:chgData name="Brenton Rose" userId="5a8f2c1b-da9f-413d-83be-1430d438bc06" providerId="ADAL" clId="{B10273A4-4B6A-E44A-B78E-44030253B6C6}" dt="2021-11-03T17:58:56.572" v="895" actId="478"/>
          <ac:picMkLst>
            <pc:docMk/>
            <pc:sldMk cId="468889992" sldId="268"/>
            <ac:picMk id="7" creationId="{C243C0B6-610E-4143-8C5D-3CB75AECD21E}"/>
          </ac:picMkLst>
        </pc:picChg>
        <pc:picChg chg="mod">
          <ac:chgData name="Brenton Rose" userId="5a8f2c1b-da9f-413d-83be-1430d438bc06" providerId="ADAL" clId="{B10273A4-4B6A-E44A-B78E-44030253B6C6}" dt="2021-11-03T17:59:00.705" v="897" actId="1076"/>
          <ac:picMkLst>
            <pc:docMk/>
            <pc:sldMk cId="468889992" sldId="268"/>
            <ac:picMk id="9" creationId="{29A0F136-7C44-4041-B9DB-2736471C0EB0}"/>
          </ac:picMkLst>
        </pc:picChg>
        <pc:picChg chg="del">
          <ac:chgData name="Brenton Rose" userId="5a8f2c1b-da9f-413d-83be-1430d438bc06" providerId="ADAL" clId="{B10273A4-4B6A-E44A-B78E-44030253B6C6}" dt="2021-11-03T17:58:57.743" v="896" actId="478"/>
          <ac:picMkLst>
            <pc:docMk/>
            <pc:sldMk cId="468889992" sldId="268"/>
            <ac:picMk id="11" creationId="{C522079F-6A66-3443-B7F0-E0CB2994C55C}"/>
          </ac:picMkLst>
        </pc:picChg>
        <pc:picChg chg="del">
          <ac:chgData name="Brenton Rose" userId="5a8f2c1b-da9f-413d-83be-1430d438bc06" providerId="ADAL" clId="{B10273A4-4B6A-E44A-B78E-44030253B6C6}" dt="2021-11-03T17:57:34.334" v="826"/>
          <ac:picMkLst>
            <pc:docMk/>
            <pc:sldMk cId="468889992" sldId="268"/>
            <ac:picMk id="14" creationId="{95756E8F-499C-4533-BBE8-309C3E8D985C}"/>
          </ac:picMkLst>
        </pc:picChg>
        <pc:picChg chg="del">
          <ac:chgData name="Brenton Rose" userId="5a8f2c1b-da9f-413d-83be-1430d438bc06" providerId="ADAL" clId="{B10273A4-4B6A-E44A-B78E-44030253B6C6}" dt="2021-11-03T17:57:34.334" v="826"/>
          <ac:picMkLst>
            <pc:docMk/>
            <pc:sldMk cId="468889992" sldId="268"/>
            <ac:picMk id="20" creationId="{306E3F32-3C1A-4B6E-AF26-8A15A788560F}"/>
          </ac:picMkLst>
        </pc:picChg>
      </pc:sldChg>
    </pc:docChg>
  </pc:docChgLst>
  <pc:docChgLst>
    <pc:chgData name="Brenton Rose" userId="5a8f2c1b-da9f-413d-83be-1430d438bc06" providerId="ADAL" clId="{6790C88C-2275-F042-8718-26E7CAEBF187}"/>
    <pc:docChg chg="undo custSel addSld delSld modSld">
      <pc:chgData name="Brenton Rose" userId="5a8f2c1b-da9f-413d-83be-1430d438bc06" providerId="ADAL" clId="{6790C88C-2275-F042-8718-26E7CAEBF187}" dt="2022-05-19T14:24:27.185" v="3702" actId="20577"/>
      <pc:docMkLst>
        <pc:docMk/>
      </pc:docMkLst>
      <pc:sldChg chg="modSp mod">
        <pc:chgData name="Brenton Rose" userId="5a8f2c1b-da9f-413d-83be-1430d438bc06" providerId="ADAL" clId="{6790C88C-2275-F042-8718-26E7CAEBF187}" dt="2022-05-19T14:10:43.998" v="3108" actId="20577"/>
        <pc:sldMkLst>
          <pc:docMk/>
          <pc:sldMk cId="1161511275" sldId="257"/>
        </pc:sldMkLst>
        <pc:spChg chg="mod">
          <ac:chgData name="Brenton Rose" userId="5a8f2c1b-da9f-413d-83be-1430d438bc06" providerId="ADAL" clId="{6790C88C-2275-F042-8718-26E7CAEBF187}" dt="2022-05-19T14:10:43.998" v="3108" actId="20577"/>
          <ac:spMkLst>
            <pc:docMk/>
            <pc:sldMk cId="1161511275" sldId="257"/>
            <ac:spMk id="3" creationId="{2234B07C-CC53-5E40-AB33-F1A1190A59DE}"/>
          </ac:spMkLst>
        </pc:spChg>
      </pc:sldChg>
      <pc:sldChg chg="modSp mod">
        <pc:chgData name="Brenton Rose" userId="5a8f2c1b-da9f-413d-83be-1430d438bc06" providerId="ADAL" clId="{6790C88C-2275-F042-8718-26E7CAEBF187}" dt="2022-04-06T17:41:06.575" v="602" actId="20577"/>
        <pc:sldMkLst>
          <pc:docMk/>
          <pc:sldMk cId="3479805069" sldId="258"/>
        </pc:sldMkLst>
        <pc:spChg chg="mod">
          <ac:chgData name="Brenton Rose" userId="5a8f2c1b-da9f-413d-83be-1430d438bc06" providerId="ADAL" clId="{6790C88C-2275-F042-8718-26E7CAEBF187}" dt="2022-04-06T17:41:06.575" v="602" actId="20577"/>
          <ac:spMkLst>
            <pc:docMk/>
            <pc:sldMk cId="3479805069" sldId="258"/>
            <ac:spMk id="6" creationId="{7AEAED9C-05A8-1348-8109-379BDAB9EF46}"/>
          </ac:spMkLst>
        </pc:spChg>
      </pc:sldChg>
      <pc:sldChg chg="addSp delSp modSp mod">
        <pc:chgData name="Brenton Rose" userId="5a8f2c1b-da9f-413d-83be-1430d438bc06" providerId="ADAL" clId="{6790C88C-2275-F042-8718-26E7CAEBF187}" dt="2022-04-06T17:41:23.216" v="603" actId="20577"/>
        <pc:sldMkLst>
          <pc:docMk/>
          <pc:sldMk cId="780491222" sldId="259"/>
        </pc:sldMkLst>
        <pc:spChg chg="mod">
          <ac:chgData name="Brenton Rose" userId="5a8f2c1b-da9f-413d-83be-1430d438bc06" providerId="ADAL" clId="{6790C88C-2275-F042-8718-26E7CAEBF187}" dt="2022-04-06T17:41:23.216" v="603" actId="20577"/>
          <ac:spMkLst>
            <pc:docMk/>
            <pc:sldMk cId="780491222" sldId="259"/>
            <ac:spMk id="6" creationId="{7AEAED9C-05A8-1348-8109-379BDAB9EF46}"/>
          </ac:spMkLst>
        </pc:spChg>
        <pc:spChg chg="add mod">
          <ac:chgData name="Brenton Rose" userId="5a8f2c1b-da9f-413d-83be-1430d438bc06" providerId="ADAL" clId="{6790C88C-2275-F042-8718-26E7CAEBF187}" dt="2022-03-14T13:32:44.120" v="294" actId="692"/>
          <ac:spMkLst>
            <pc:docMk/>
            <pc:sldMk cId="780491222" sldId="259"/>
            <ac:spMk id="9" creationId="{22899E4F-6AC6-4C45-B6C4-20DA2821FC6F}"/>
          </ac:spMkLst>
        </pc:spChg>
        <pc:spChg chg="add mod">
          <ac:chgData name="Brenton Rose" userId="5a8f2c1b-da9f-413d-83be-1430d438bc06" providerId="ADAL" clId="{6790C88C-2275-F042-8718-26E7CAEBF187}" dt="2022-03-14T13:32:52.820" v="296" actId="1076"/>
          <ac:spMkLst>
            <pc:docMk/>
            <pc:sldMk cId="780491222" sldId="259"/>
            <ac:spMk id="27" creationId="{F12E6B41-5696-3342-9D53-2287C92B204A}"/>
          </ac:spMkLst>
        </pc:spChg>
        <pc:spChg chg="add mod">
          <ac:chgData name="Brenton Rose" userId="5a8f2c1b-da9f-413d-83be-1430d438bc06" providerId="ADAL" clId="{6790C88C-2275-F042-8718-26E7CAEBF187}" dt="2022-03-14T13:33:01.434" v="299" actId="14100"/>
          <ac:spMkLst>
            <pc:docMk/>
            <pc:sldMk cId="780491222" sldId="259"/>
            <ac:spMk id="29" creationId="{84C9DF36-B047-9848-819F-081BB66D6863}"/>
          </ac:spMkLst>
        </pc:spChg>
        <pc:spChg chg="add mod">
          <ac:chgData name="Brenton Rose" userId="5a8f2c1b-da9f-413d-83be-1430d438bc06" providerId="ADAL" clId="{6790C88C-2275-F042-8718-26E7CAEBF187}" dt="2022-03-14T13:33:08.502" v="302" actId="14100"/>
          <ac:spMkLst>
            <pc:docMk/>
            <pc:sldMk cId="780491222" sldId="259"/>
            <ac:spMk id="30" creationId="{D349121F-68B0-154F-B850-37BC82B0A9C8}"/>
          </ac:spMkLst>
        </pc:spChg>
        <pc:spChg chg="add mod">
          <ac:chgData name="Brenton Rose" userId="5a8f2c1b-da9f-413d-83be-1430d438bc06" providerId="ADAL" clId="{6790C88C-2275-F042-8718-26E7CAEBF187}" dt="2022-03-14T13:33:21.985" v="307" actId="14100"/>
          <ac:spMkLst>
            <pc:docMk/>
            <pc:sldMk cId="780491222" sldId="259"/>
            <ac:spMk id="31" creationId="{904C976A-5ED9-2F4D-853A-6299365D445A}"/>
          </ac:spMkLst>
        </pc:spChg>
        <pc:spChg chg="mod">
          <ac:chgData name="Brenton Rose" userId="5a8f2c1b-da9f-413d-83be-1430d438bc06" providerId="ADAL" clId="{6790C88C-2275-F042-8718-26E7CAEBF187}" dt="2022-03-14T13:27:26.607" v="12" actId="164"/>
          <ac:spMkLst>
            <pc:docMk/>
            <pc:sldMk cId="780491222" sldId="259"/>
            <ac:spMk id="49" creationId="{8CB862B1-B624-D146-B0AD-CE4622426A5D}"/>
          </ac:spMkLst>
        </pc:spChg>
        <pc:spChg chg="mod">
          <ac:chgData name="Brenton Rose" userId="5a8f2c1b-da9f-413d-83be-1430d438bc06" providerId="ADAL" clId="{6790C88C-2275-F042-8718-26E7CAEBF187}" dt="2022-03-14T13:27:26.607" v="12" actId="164"/>
          <ac:spMkLst>
            <pc:docMk/>
            <pc:sldMk cId="780491222" sldId="259"/>
            <ac:spMk id="50" creationId="{DF00981F-0D32-E942-8BF4-F32A52F79035}"/>
          </ac:spMkLst>
        </pc:spChg>
        <pc:spChg chg="del">
          <ac:chgData name="Brenton Rose" userId="5a8f2c1b-da9f-413d-83be-1430d438bc06" providerId="ADAL" clId="{6790C88C-2275-F042-8718-26E7CAEBF187}" dt="2022-03-14T13:26:40.581" v="4" actId="478"/>
          <ac:spMkLst>
            <pc:docMk/>
            <pc:sldMk cId="780491222" sldId="259"/>
            <ac:spMk id="51" creationId="{C6461A74-89FC-0E47-8515-BCBA1C9BFAA6}"/>
          </ac:spMkLst>
        </pc:spChg>
        <pc:spChg chg="del">
          <ac:chgData name="Brenton Rose" userId="5a8f2c1b-da9f-413d-83be-1430d438bc06" providerId="ADAL" clId="{6790C88C-2275-F042-8718-26E7CAEBF187}" dt="2022-03-14T13:26:39.546" v="3" actId="478"/>
          <ac:spMkLst>
            <pc:docMk/>
            <pc:sldMk cId="780491222" sldId="259"/>
            <ac:spMk id="52" creationId="{44CA21F7-5489-DF4F-9EA9-55049E742A6B}"/>
          </ac:spMkLst>
        </pc:spChg>
        <pc:grpChg chg="add del mod">
          <ac:chgData name="Brenton Rose" userId="5a8f2c1b-da9f-413d-83be-1430d438bc06" providerId="ADAL" clId="{6790C88C-2275-F042-8718-26E7CAEBF187}" dt="2022-03-14T13:29:42.246" v="47" actId="478"/>
          <ac:grpSpMkLst>
            <pc:docMk/>
            <pc:sldMk cId="780491222" sldId="259"/>
            <ac:grpSpMk id="2" creationId="{E41E262F-2AED-C646-AC76-13670D7BABE8}"/>
          </ac:grpSpMkLst>
        </pc:grpChg>
        <pc:picChg chg="mod">
          <ac:chgData name="Brenton Rose" userId="5a8f2c1b-da9f-413d-83be-1430d438bc06" providerId="ADAL" clId="{6790C88C-2275-F042-8718-26E7CAEBF187}" dt="2022-03-14T13:27:26.607" v="12" actId="164"/>
          <ac:picMkLst>
            <pc:docMk/>
            <pc:sldMk cId="780491222" sldId="259"/>
            <ac:picMk id="3" creationId="{20480D5A-DD06-314B-8CE5-A7BBDC5B0DC3}"/>
          </ac:picMkLst>
        </pc:picChg>
        <pc:picChg chg="del">
          <ac:chgData name="Brenton Rose" userId="5a8f2c1b-da9f-413d-83be-1430d438bc06" providerId="ADAL" clId="{6790C88C-2275-F042-8718-26E7CAEBF187}" dt="2022-03-14T13:26:38.626" v="2" actId="478"/>
          <ac:picMkLst>
            <pc:docMk/>
            <pc:sldMk cId="780491222" sldId="259"/>
            <ac:picMk id="7" creationId="{895A3AB0-DCFD-F547-90AA-68F5326E5554}"/>
          </ac:picMkLst>
        </pc:picChg>
        <pc:picChg chg="add mod">
          <ac:chgData name="Brenton Rose" userId="5a8f2c1b-da9f-413d-83be-1430d438bc06" providerId="ADAL" clId="{6790C88C-2275-F042-8718-26E7CAEBF187}" dt="2022-03-14T13:29:57.905" v="52" actId="1076"/>
          <ac:picMkLst>
            <pc:docMk/>
            <pc:sldMk cId="780491222" sldId="259"/>
            <ac:picMk id="8" creationId="{D6100BEC-6784-9A48-B451-D90F1FCB2BF8}"/>
          </ac:picMkLst>
        </pc:picChg>
        <pc:picChg chg="del">
          <ac:chgData name="Brenton Rose" userId="5a8f2c1b-da9f-413d-83be-1430d438bc06" providerId="ADAL" clId="{6790C88C-2275-F042-8718-26E7CAEBF187}" dt="2022-03-14T13:26:51.764" v="5" actId="478"/>
          <ac:picMkLst>
            <pc:docMk/>
            <pc:sldMk cId="780491222" sldId="259"/>
            <ac:picMk id="43" creationId="{6852597A-B5C2-894B-BDAD-41DC2CA25092}"/>
          </ac:picMkLst>
        </pc:picChg>
        <pc:picChg chg="mod">
          <ac:chgData name="Brenton Rose" userId="5a8f2c1b-da9f-413d-83be-1430d438bc06" providerId="ADAL" clId="{6790C88C-2275-F042-8718-26E7CAEBF187}" dt="2022-03-14T13:30:06.528" v="54" actId="166"/>
          <ac:picMkLst>
            <pc:docMk/>
            <pc:sldMk cId="780491222" sldId="259"/>
            <ac:picMk id="54" creationId="{C8C039F0-87CE-A945-95B7-415727D027D2}"/>
          </ac:picMkLst>
        </pc:picChg>
      </pc:sldChg>
      <pc:sldChg chg="addSp delSp modSp mod">
        <pc:chgData name="Brenton Rose" userId="5a8f2c1b-da9f-413d-83be-1430d438bc06" providerId="ADAL" clId="{6790C88C-2275-F042-8718-26E7CAEBF187}" dt="2022-04-06T17:48:42.567" v="774" actId="20577"/>
        <pc:sldMkLst>
          <pc:docMk/>
          <pc:sldMk cId="2668559713" sldId="260"/>
        </pc:sldMkLst>
        <pc:spChg chg="mod topLvl">
          <ac:chgData name="Brenton Rose" userId="5a8f2c1b-da9f-413d-83be-1430d438bc06" providerId="ADAL" clId="{6790C88C-2275-F042-8718-26E7CAEBF187}" dt="2022-04-06T17:47:17.296" v="745" actId="165"/>
          <ac:spMkLst>
            <pc:docMk/>
            <pc:sldMk cId="2668559713" sldId="260"/>
            <ac:spMk id="13" creationId="{96F421DF-2F0C-FB46-8BD2-9FFD49E6D35B}"/>
          </ac:spMkLst>
        </pc:spChg>
        <pc:spChg chg="mod topLvl">
          <ac:chgData name="Brenton Rose" userId="5a8f2c1b-da9f-413d-83be-1430d438bc06" providerId="ADAL" clId="{6790C88C-2275-F042-8718-26E7CAEBF187}" dt="2022-04-06T17:47:17.296" v="745" actId="165"/>
          <ac:spMkLst>
            <pc:docMk/>
            <pc:sldMk cId="2668559713" sldId="260"/>
            <ac:spMk id="14" creationId="{060CFD79-7B39-B244-AAE5-EE4308AEAF7E}"/>
          </ac:spMkLst>
        </pc:spChg>
        <pc:spChg chg="mod topLvl">
          <ac:chgData name="Brenton Rose" userId="5a8f2c1b-da9f-413d-83be-1430d438bc06" providerId="ADAL" clId="{6790C88C-2275-F042-8718-26E7CAEBF187}" dt="2022-04-06T17:48:33.043" v="761" actId="14100"/>
          <ac:spMkLst>
            <pc:docMk/>
            <pc:sldMk cId="2668559713" sldId="260"/>
            <ac:spMk id="15" creationId="{98C37938-61D6-BF4C-A9E0-13A5FF9E1D7A}"/>
          </ac:spMkLst>
        </pc:spChg>
        <pc:spChg chg="mod">
          <ac:chgData name="Brenton Rose" userId="5a8f2c1b-da9f-413d-83be-1430d438bc06" providerId="ADAL" clId="{6790C88C-2275-F042-8718-26E7CAEBF187}" dt="2022-04-06T17:48:17.778" v="757" actId="1076"/>
          <ac:spMkLst>
            <pc:docMk/>
            <pc:sldMk cId="2668559713" sldId="260"/>
            <ac:spMk id="18" creationId="{B5660843-4A73-0644-B64E-83615453AFE4}"/>
          </ac:spMkLst>
        </pc:spChg>
        <pc:spChg chg="mod">
          <ac:chgData name="Brenton Rose" userId="5a8f2c1b-da9f-413d-83be-1430d438bc06" providerId="ADAL" clId="{6790C88C-2275-F042-8718-26E7CAEBF187}" dt="2022-04-06T17:48:42.567" v="774" actId="20577"/>
          <ac:spMkLst>
            <pc:docMk/>
            <pc:sldMk cId="2668559713" sldId="260"/>
            <ac:spMk id="43" creationId="{075E0799-F8FB-F442-B8EE-F26E2A2E7DB2}"/>
          </ac:spMkLst>
        </pc:spChg>
        <pc:grpChg chg="del">
          <ac:chgData name="Brenton Rose" userId="5a8f2c1b-da9f-413d-83be-1430d438bc06" providerId="ADAL" clId="{6790C88C-2275-F042-8718-26E7CAEBF187}" dt="2022-04-06T17:47:17.296" v="745" actId="165"/>
          <ac:grpSpMkLst>
            <pc:docMk/>
            <pc:sldMk cId="2668559713" sldId="260"/>
            <ac:grpSpMk id="40" creationId="{ADBF93F4-4B03-DE45-9CE2-5630B61603E0}"/>
          </ac:grpSpMkLst>
        </pc:grpChg>
        <pc:picChg chg="add mod modCrop">
          <ac:chgData name="Brenton Rose" userId="5a8f2c1b-da9f-413d-83be-1430d438bc06" providerId="ADAL" clId="{6790C88C-2275-F042-8718-26E7CAEBF187}" dt="2022-04-06T17:48:19.267" v="758" actId="1037"/>
          <ac:picMkLst>
            <pc:docMk/>
            <pc:sldMk cId="2668559713" sldId="260"/>
            <ac:picMk id="4" creationId="{553BB979-4A5C-D34F-9DEE-84339EF6A81E}"/>
          </ac:picMkLst>
        </pc:picChg>
        <pc:picChg chg="mod topLvl">
          <ac:chgData name="Brenton Rose" userId="5a8f2c1b-da9f-413d-83be-1430d438bc06" providerId="ADAL" clId="{6790C88C-2275-F042-8718-26E7CAEBF187}" dt="2022-04-06T17:47:17.296" v="745" actId="165"/>
          <ac:picMkLst>
            <pc:docMk/>
            <pc:sldMk cId="2668559713" sldId="260"/>
            <ac:picMk id="7" creationId="{33023E32-1360-F74B-8AD4-8EB21100B877}"/>
          </ac:picMkLst>
        </pc:picChg>
        <pc:picChg chg="mod topLvl">
          <ac:chgData name="Brenton Rose" userId="5a8f2c1b-da9f-413d-83be-1430d438bc06" providerId="ADAL" clId="{6790C88C-2275-F042-8718-26E7CAEBF187}" dt="2022-04-06T17:47:17.296" v="745" actId="165"/>
          <ac:picMkLst>
            <pc:docMk/>
            <pc:sldMk cId="2668559713" sldId="260"/>
            <ac:picMk id="9" creationId="{B24DD35C-797B-794B-88F3-3D983AE59BDB}"/>
          </ac:picMkLst>
        </pc:picChg>
        <pc:picChg chg="del mod topLvl">
          <ac:chgData name="Brenton Rose" userId="5a8f2c1b-da9f-413d-83be-1430d438bc06" providerId="ADAL" clId="{6790C88C-2275-F042-8718-26E7CAEBF187}" dt="2022-04-06T17:47:25.995" v="746" actId="478"/>
          <ac:picMkLst>
            <pc:docMk/>
            <pc:sldMk cId="2668559713" sldId="260"/>
            <ac:picMk id="12" creationId="{BDFBDDD3-AF27-7542-954C-16ADEB792A85}"/>
          </ac:picMkLst>
        </pc:picChg>
      </pc:sldChg>
      <pc:sldChg chg="modSp mod">
        <pc:chgData name="Brenton Rose" userId="5a8f2c1b-da9f-413d-83be-1430d438bc06" providerId="ADAL" clId="{6790C88C-2275-F042-8718-26E7CAEBF187}" dt="2022-05-19T14:11:38.116" v="3140" actId="20577"/>
        <pc:sldMkLst>
          <pc:docMk/>
          <pc:sldMk cId="2606667715" sldId="265"/>
        </pc:sldMkLst>
        <pc:spChg chg="mod">
          <ac:chgData name="Brenton Rose" userId="5a8f2c1b-da9f-413d-83be-1430d438bc06" providerId="ADAL" clId="{6790C88C-2275-F042-8718-26E7CAEBF187}" dt="2022-05-19T14:11:38.116" v="3140" actId="20577"/>
          <ac:spMkLst>
            <pc:docMk/>
            <pc:sldMk cId="2606667715" sldId="265"/>
            <ac:spMk id="43" creationId="{075E0799-F8FB-F442-B8EE-F26E2A2E7DB2}"/>
          </ac:spMkLst>
        </pc:spChg>
      </pc:sldChg>
      <pc:sldChg chg="addSp modSp mod">
        <pc:chgData name="Brenton Rose" userId="5a8f2c1b-da9f-413d-83be-1430d438bc06" providerId="ADAL" clId="{6790C88C-2275-F042-8718-26E7CAEBF187}" dt="2022-05-17T19:03:47.915" v="2996" actId="164"/>
        <pc:sldMkLst>
          <pc:docMk/>
          <pc:sldMk cId="4018139061" sldId="266"/>
        </pc:sldMkLst>
        <pc:spChg chg="mod">
          <ac:chgData name="Brenton Rose" userId="5a8f2c1b-da9f-413d-83be-1430d438bc06" providerId="ADAL" clId="{6790C88C-2275-F042-8718-26E7CAEBF187}" dt="2022-05-17T19:03:47.915" v="2996" actId="164"/>
          <ac:spMkLst>
            <pc:docMk/>
            <pc:sldMk cId="4018139061" sldId="266"/>
            <ac:spMk id="13" creationId="{9F1881A1-7506-E241-A57D-35D0001EB25E}"/>
          </ac:spMkLst>
        </pc:spChg>
        <pc:spChg chg="mod">
          <ac:chgData name="Brenton Rose" userId="5a8f2c1b-da9f-413d-83be-1430d438bc06" providerId="ADAL" clId="{6790C88C-2275-F042-8718-26E7CAEBF187}" dt="2022-05-17T19:03:47.915" v="2996" actId="164"/>
          <ac:spMkLst>
            <pc:docMk/>
            <pc:sldMk cId="4018139061" sldId="266"/>
            <ac:spMk id="15" creationId="{1DC014B4-D7AE-FC42-A3D5-58DCB2692F9C}"/>
          </ac:spMkLst>
        </pc:spChg>
        <pc:spChg chg="mod">
          <ac:chgData name="Brenton Rose" userId="5a8f2c1b-da9f-413d-83be-1430d438bc06" providerId="ADAL" clId="{6790C88C-2275-F042-8718-26E7CAEBF187}" dt="2022-05-17T19:03:47.915" v="2996" actId="164"/>
          <ac:spMkLst>
            <pc:docMk/>
            <pc:sldMk cId="4018139061" sldId="266"/>
            <ac:spMk id="17" creationId="{B3198392-B381-BF41-9B26-506C7D3CF1AE}"/>
          </ac:spMkLst>
        </pc:spChg>
        <pc:grpChg chg="add mod">
          <ac:chgData name="Brenton Rose" userId="5a8f2c1b-da9f-413d-83be-1430d438bc06" providerId="ADAL" clId="{6790C88C-2275-F042-8718-26E7CAEBF187}" dt="2022-05-17T19:03:47.915" v="2996" actId="164"/>
          <ac:grpSpMkLst>
            <pc:docMk/>
            <pc:sldMk cId="4018139061" sldId="266"/>
            <ac:grpSpMk id="8" creationId="{3C3ECD3A-64B4-3150-CFEB-3CF5E9294886}"/>
          </ac:grpSpMkLst>
        </pc:grpChg>
        <pc:picChg chg="mod">
          <ac:chgData name="Brenton Rose" userId="5a8f2c1b-da9f-413d-83be-1430d438bc06" providerId="ADAL" clId="{6790C88C-2275-F042-8718-26E7CAEBF187}" dt="2022-05-17T19:03:47.915" v="2996" actId="164"/>
          <ac:picMkLst>
            <pc:docMk/>
            <pc:sldMk cId="4018139061" sldId="266"/>
            <ac:picMk id="5" creationId="{87A523DF-E745-7349-AD48-2A3AD6F03D27}"/>
          </ac:picMkLst>
        </pc:picChg>
        <pc:picChg chg="add mod modCrop">
          <ac:chgData name="Brenton Rose" userId="5a8f2c1b-da9f-413d-83be-1430d438bc06" providerId="ADAL" clId="{6790C88C-2275-F042-8718-26E7CAEBF187}" dt="2022-05-17T19:03:47.915" v="2996" actId="164"/>
          <ac:picMkLst>
            <pc:docMk/>
            <pc:sldMk cId="4018139061" sldId="266"/>
            <ac:picMk id="6" creationId="{1ED2B016-4DC2-6C2B-3F19-B85218F751DB}"/>
          </ac:picMkLst>
        </pc:picChg>
        <pc:picChg chg="mod">
          <ac:chgData name="Brenton Rose" userId="5a8f2c1b-da9f-413d-83be-1430d438bc06" providerId="ADAL" clId="{6790C88C-2275-F042-8718-26E7CAEBF187}" dt="2022-05-17T19:03:47.915" v="2996" actId="164"/>
          <ac:picMkLst>
            <pc:docMk/>
            <pc:sldMk cId="4018139061" sldId="266"/>
            <ac:picMk id="7" creationId="{780FE0CF-B515-C24F-8503-6CD01693CBC0}"/>
          </ac:picMkLst>
        </pc:picChg>
      </pc:sldChg>
      <pc:sldChg chg="addSp delSp modSp mod">
        <pc:chgData name="Brenton Rose" userId="5a8f2c1b-da9f-413d-83be-1430d438bc06" providerId="ADAL" clId="{6790C88C-2275-F042-8718-26E7CAEBF187}" dt="2022-05-17T14:24:07.610" v="1179" actId="20577"/>
        <pc:sldMkLst>
          <pc:docMk/>
          <pc:sldMk cId="468889992" sldId="268"/>
        </pc:sldMkLst>
        <pc:spChg chg="mod">
          <ac:chgData name="Brenton Rose" userId="5a8f2c1b-da9f-413d-83be-1430d438bc06" providerId="ADAL" clId="{6790C88C-2275-F042-8718-26E7CAEBF187}" dt="2022-05-17T14:24:07.610" v="1179" actId="20577"/>
          <ac:spMkLst>
            <pc:docMk/>
            <pc:sldMk cId="468889992" sldId="268"/>
            <ac:spMk id="3" creationId="{03774F12-DC83-D64B-BB1E-8ADF36603CC8}"/>
          </ac:spMkLst>
        </pc:spChg>
        <pc:spChg chg="add del">
          <ac:chgData name="Brenton Rose" userId="5a8f2c1b-da9f-413d-83be-1430d438bc06" providerId="ADAL" clId="{6790C88C-2275-F042-8718-26E7CAEBF187}" dt="2022-05-17T14:18:45.725" v="776" actId="22"/>
          <ac:spMkLst>
            <pc:docMk/>
            <pc:sldMk cId="468889992" sldId="268"/>
            <ac:spMk id="7" creationId="{BD036A68-515F-3D89-08A4-B70E50EF56D3}"/>
          </ac:spMkLst>
        </pc:spChg>
      </pc:sldChg>
      <pc:sldChg chg="addSp delSp modSp add del mod setBg delDesignElem">
        <pc:chgData name="Brenton Rose" userId="5a8f2c1b-da9f-413d-83be-1430d438bc06" providerId="ADAL" clId="{6790C88C-2275-F042-8718-26E7CAEBF187}" dt="2022-03-14T13:41:27.439" v="570" actId="2696"/>
        <pc:sldMkLst>
          <pc:docMk/>
          <pc:sldMk cId="1058455683" sldId="269"/>
        </pc:sldMkLst>
        <pc:spChg chg="mod">
          <ac:chgData name="Brenton Rose" userId="5a8f2c1b-da9f-413d-83be-1430d438bc06" providerId="ADAL" clId="{6790C88C-2275-F042-8718-26E7CAEBF187}" dt="2022-03-14T13:35:57.107" v="532" actId="1076"/>
          <ac:spMkLst>
            <pc:docMk/>
            <pc:sldMk cId="1058455683" sldId="269"/>
            <ac:spMk id="6" creationId="{7AEAED9C-05A8-1348-8109-379BDAB9EF46}"/>
          </ac:spMkLst>
        </pc:spChg>
        <pc:spChg chg="del">
          <ac:chgData name="Brenton Rose" userId="5a8f2c1b-da9f-413d-83be-1430d438bc06" providerId="ADAL" clId="{6790C88C-2275-F042-8718-26E7CAEBF187}" dt="2022-03-14T13:25:47.429" v="1"/>
          <ac:spMkLst>
            <pc:docMk/>
            <pc:sldMk cId="1058455683" sldId="269"/>
            <ac:spMk id="18" creationId="{85CBF1EE-28EC-4EA5-866E-499284FC2990}"/>
          </ac:spMkLst>
        </pc:spChg>
        <pc:spChg chg="del">
          <ac:chgData name="Brenton Rose" userId="5a8f2c1b-da9f-413d-83be-1430d438bc06" providerId="ADAL" clId="{6790C88C-2275-F042-8718-26E7CAEBF187}" dt="2022-03-14T13:25:47.429" v="1"/>
          <ac:spMkLst>
            <pc:docMk/>
            <pc:sldMk cId="1058455683" sldId="269"/>
            <ac:spMk id="20" creationId="{ACDBA20C-6FEF-462F-A277-F14F14BEE284}"/>
          </ac:spMkLst>
        </pc:spChg>
        <pc:spChg chg="del">
          <ac:chgData name="Brenton Rose" userId="5a8f2c1b-da9f-413d-83be-1430d438bc06" providerId="ADAL" clId="{6790C88C-2275-F042-8718-26E7CAEBF187}" dt="2022-03-14T13:25:47.429" v="1"/>
          <ac:spMkLst>
            <pc:docMk/>
            <pc:sldMk cId="1058455683" sldId="269"/>
            <ac:spMk id="22" creationId="{77C1D521-45BA-4AC1-A2C7-C8D9F85FA81B}"/>
          </ac:spMkLst>
        </pc:spChg>
        <pc:spChg chg="del">
          <ac:chgData name="Brenton Rose" userId="5a8f2c1b-da9f-413d-83be-1430d438bc06" providerId="ADAL" clId="{6790C88C-2275-F042-8718-26E7CAEBF187}" dt="2022-03-14T13:25:47.429" v="1"/>
          <ac:spMkLst>
            <pc:docMk/>
            <pc:sldMk cId="1058455683" sldId="269"/>
            <ac:spMk id="26" creationId="{C05821D6-5125-4277-89F9-B7B3DAF7F0FB}"/>
          </ac:spMkLst>
        </pc:spChg>
        <pc:spChg chg="del">
          <ac:chgData name="Brenton Rose" userId="5a8f2c1b-da9f-413d-83be-1430d438bc06" providerId="ADAL" clId="{6790C88C-2275-F042-8718-26E7CAEBF187}" dt="2022-03-14T13:25:47.429" v="1"/>
          <ac:spMkLst>
            <pc:docMk/>
            <pc:sldMk cId="1058455683" sldId="269"/>
            <ac:spMk id="28" creationId="{31816225-314C-4679-8FC2-3F3C46AB6C9C}"/>
          </ac:spMkLst>
        </pc:spChg>
        <pc:spChg chg="del">
          <ac:chgData name="Brenton Rose" userId="5a8f2c1b-da9f-413d-83be-1430d438bc06" providerId="ADAL" clId="{6790C88C-2275-F042-8718-26E7CAEBF187}" dt="2022-03-14T13:25:47.429" v="1"/>
          <ac:spMkLst>
            <pc:docMk/>
            <pc:sldMk cId="1058455683" sldId="269"/>
            <ac:spMk id="48" creationId="{6F191A36-E820-48C5-B16C-958384D2BFA6}"/>
          </ac:spMkLst>
        </pc:spChg>
        <pc:spChg chg="del">
          <ac:chgData name="Brenton Rose" userId="5a8f2c1b-da9f-413d-83be-1430d438bc06" providerId="ADAL" clId="{6790C88C-2275-F042-8718-26E7CAEBF187}" dt="2022-03-14T13:33:41.479" v="313" actId="478"/>
          <ac:spMkLst>
            <pc:docMk/>
            <pc:sldMk cId="1058455683" sldId="269"/>
            <ac:spMk id="49" creationId="{8CB862B1-B624-D146-B0AD-CE4622426A5D}"/>
          </ac:spMkLst>
        </pc:spChg>
        <pc:spChg chg="del">
          <ac:chgData name="Brenton Rose" userId="5a8f2c1b-da9f-413d-83be-1430d438bc06" providerId="ADAL" clId="{6790C88C-2275-F042-8718-26E7CAEBF187}" dt="2022-03-14T13:33:40.196" v="312" actId="478"/>
          <ac:spMkLst>
            <pc:docMk/>
            <pc:sldMk cId="1058455683" sldId="269"/>
            <ac:spMk id="50" creationId="{DF00981F-0D32-E942-8BF4-F32A52F79035}"/>
          </ac:spMkLst>
        </pc:spChg>
        <pc:spChg chg="mod">
          <ac:chgData name="Brenton Rose" userId="5a8f2c1b-da9f-413d-83be-1430d438bc06" providerId="ADAL" clId="{6790C88C-2275-F042-8718-26E7CAEBF187}" dt="2022-03-14T13:37:55.279" v="551" actId="164"/>
          <ac:spMkLst>
            <pc:docMk/>
            <pc:sldMk cId="1058455683" sldId="269"/>
            <ac:spMk id="51" creationId="{C6461A74-89FC-0E47-8515-BCBA1C9BFAA6}"/>
          </ac:spMkLst>
        </pc:spChg>
        <pc:spChg chg="mod">
          <ac:chgData name="Brenton Rose" userId="5a8f2c1b-da9f-413d-83be-1430d438bc06" providerId="ADAL" clId="{6790C88C-2275-F042-8718-26E7CAEBF187}" dt="2022-03-14T13:36:28.003" v="541" actId="164"/>
          <ac:spMkLst>
            <pc:docMk/>
            <pc:sldMk cId="1058455683" sldId="269"/>
            <ac:spMk id="52" creationId="{44CA21F7-5489-DF4F-9EA9-55049E742A6B}"/>
          </ac:spMkLst>
        </pc:spChg>
        <pc:grpChg chg="add mod">
          <ac:chgData name="Brenton Rose" userId="5a8f2c1b-da9f-413d-83be-1430d438bc06" providerId="ADAL" clId="{6790C88C-2275-F042-8718-26E7CAEBF187}" dt="2022-03-14T13:36:28.003" v="541" actId="164"/>
          <ac:grpSpMkLst>
            <pc:docMk/>
            <pc:sldMk cId="1058455683" sldId="269"/>
            <ac:grpSpMk id="2" creationId="{F416DDF5-60EC-B749-A59C-466E881B3E72}"/>
          </ac:grpSpMkLst>
        </pc:grpChg>
        <pc:grpChg chg="add mod">
          <ac:chgData name="Brenton Rose" userId="5a8f2c1b-da9f-413d-83be-1430d438bc06" providerId="ADAL" clId="{6790C88C-2275-F042-8718-26E7CAEBF187}" dt="2022-03-14T13:37:55.279" v="551" actId="164"/>
          <ac:grpSpMkLst>
            <pc:docMk/>
            <pc:sldMk cId="1058455683" sldId="269"/>
            <ac:grpSpMk id="4" creationId="{8254C3D2-F428-5640-8400-B3D426570056}"/>
          </ac:grpSpMkLst>
        </pc:grpChg>
        <pc:picChg chg="del">
          <ac:chgData name="Brenton Rose" userId="5a8f2c1b-da9f-413d-83be-1430d438bc06" providerId="ADAL" clId="{6790C88C-2275-F042-8718-26E7CAEBF187}" dt="2022-03-14T13:33:29.010" v="308" actId="478"/>
          <ac:picMkLst>
            <pc:docMk/>
            <pc:sldMk cId="1058455683" sldId="269"/>
            <ac:picMk id="3" creationId="{20480D5A-DD06-314B-8CE5-A7BBDC5B0DC3}"/>
          </ac:picMkLst>
        </pc:picChg>
        <pc:picChg chg="mod">
          <ac:chgData name="Brenton Rose" userId="5a8f2c1b-da9f-413d-83be-1430d438bc06" providerId="ADAL" clId="{6790C88C-2275-F042-8718-26E7CAEBF187}" dt="2022-03-14T13:37:55.279" v="551" actId="164"/>
          <ac:picMkLst>
            <pc:docMk/>
            <pc:sldMk cId="1058455683" sldId="269"/>
            <ac:picMk id="7" creationId="{895A3AB0-DCFD-F547-90AA-68F5326E5554}"/>
          </ac:picMkLst>
        </pc:picChg>
        <pc:picChg chg="del">
          <ac:chgData name="Brenton Rose" userId="5a8f2c1b-da9f-413d-83be-1430d438bc06" providerId="ADAL" clId="{6790C88C-2275-F042-8718-26E7CAEBF187}" dt="2022-03-14T13:25:47.429" v="1"/>
          <ac:picMkLst>
            <pc:docMk/>
            <pc:sldMk cId="1058455683" sldId="269"/>
            <ac:picMk id="12" creationId="{CC0BEA51-7146-4F64-94FB-1A86C01948FB}"/>
          </ac:picMkLst>
        </pc:picChg>
        <pc:picChg chg="del">
          <ac:chgData name="Brenton Rose" userId="5a8f2c1b-da9f-413d-83be-1430d438bc06" providerId="ADAL" clId="{6790C88C-2275-F042-8718-26E7CAEBF187}" dt="2022-03-14T13:25:47.429" v="1"/>
          <ac:picMkLst>
            <pc:docMk/>
            <pc:sldMk cId="1058455683" sldId="269"/>
            <ac:picMk id="14" creationId="{19F94F9F-C18F-4389-8ADA-81EFB1781A6D}"/>
          </ac:picMkLst>
        </pc:picChg>
        <pc:picChg chg="del">
          <ac:chgData name="Brenton Rose" userId="5a8f2c1b-da9f-413d-83be-1430d438bc06" providerId="ADAL" clId="{6790C88C-2275-F042-8718-26E7CAEBF187}" dt="2022-03-14T13:25:47.429" v="1"/>
          <ac:picMkLst>
            <pc:docMk/>
            <pc:sldMk cId="1058455683" sldId="269"/>
            <ac:picMk id="16" creationId="{6A6B89DC-0391-4517-B9A1-50CCC956318B}"/>
          </ac:picMkLst>
        </pc:picChg>
        <pc:picChg chg="del">
          <ac:chgData name="Brenton Rose" userId="5a8f2c1b-da9f-413d-83be-1430d438bc06" providerId="ADAL" clId="{6790C88C-2275-F042-8718-26E7CAEBF187}" dt="2022-03-14T13:25:47.429" v="1"/>
          <ac:picMkLst>
            <pc:docMk/>
            <pc:sldMk cId="1058455683" sldId="269"/>
            <ac:picMk id="24" creationId="{D94A1C9F-4FBD-4D46-943D-1B39469A8EE8}"/>
          </ac:picMkLst>
        </pc:picChg>
        <pc:picChg chg="mod">
          <ac:chgData name="Brenton Rose" userId="5a8f2c1b-da9f-413d-83be-1430d438bc06" providerId="ADAL" clId="{6790C88C-2275-F042-8718-26E7CAEBF187}" dt="2022-03-14T13:36:28.003" v="541" actId="164"/>
          <ac:picMkLst>
            <pc:docMk/>
            <pc:sldMk cId="1058455683" sldId="269"/>
            <ac:picMk id="43" creationId="{6852597A-B5C2-894B-BDAD-41DC2CA25092}"/>
          </ac:picMkLst>
        </pc:picChg>
        <pc:picChg chg="del">
          <ac:chgData name="Brenton Rose" userId="5a8f2c1b-da9f-413d-83be-1430d438bc06" providerId="ADAL" clId="{6790C88C-2275-F042-8718-26E7CAEBF187}" dt="2022-03-14T13:25:47.429" v="1"/>
          <ac:picMkLst>
            <pc:docMk/>
            <pc:sldMk cId="1058455683" sldId="269"/>
            <ac:picMk id="47" creationId="{8A36C73E-1917-409B-8B05-7093151D7342}"/>
          </ac:picMkLst>
        </pc:picChg>
        <pc:picChg chg="del">
          <ac:chgData name="Brenton Rose" userId="5a8f2c1b-da9f-413d-83be-1430d438bc06" providerId="ADAL" clId="{6790C88C-2275-F042-8718-26E7CAEBF187}" dt="2022-03-14T13:33:32.524" v="309" actId="478"/>
          <ac:picMkLst>
            <pc:docMk/>
            <pc:sldMk cId="1058455683" sldId="269"/>
            <ac:picMk id="54" creationId="{C8C039F0-87CE-A945-95B7-415727D027D2}"/>
          </ac:picMkLst>
        </pc:picChg>
      </pc:sldChg>
      <pc:sldChg chg="addSp delSp modSp new mod setBg">
        <pc:chgData name="Brenton Rose" userId="5a8f2c1b-da9f-413d-83be-1430d438bc06" providerId="ADAL" clId="{6790C88C-2275-F042-8718-26E7CAEBF187}" dt="2022-04-06T17:42:09.730" v="640" actId="20577"/>
        <pc:sldMkLst>
          <pc:docMk/>
          <pc:sldMk cId="555352196" sldId="270"/>
        </pc:sldMkLst>
        <pc:spChg chg="del">
          <ac:chgData name="Brenton Rose" userId="5a8f2c1b-da9f-413d-83be-1430d438bc06" providerId="ADAL" clId="{6790C88C-2275-F042-8718-26E7CAEBF187}" dt="2022-03-14T13:36:06.125" v="534" actId="478"/>
          <ac:spMkLst>
            <pc:docMk/>
            <pc:sldMk cId="555352196" sldId="270"/>
            <ac:spMk id="2" creationId="{FC582EC0-8A12-D24B-85C6-FA8AE37473D1}"/>
          </ac:spMkLst>
        </pc:spChg>
        <pc:spChg chg="del">
          <ac:chgData name="Brenton Rose" userId="5a8f2c1b-da9f-413d-83be-1430d438bc06" providerId="ADAL" clId="{6790C88C-2275-F042-8718-26E7CAEBF187}" dt="2022-03-14T13:36:07.605" v="535" actId="478"/>
          <ac:spMkLst>
            <pc:docMk/>
            <pc:sldMk cId="555352196" sldId="270"/>
            <ac:spMk id="3" creationId="{BF784EA1-9E35-6D4E-94FD-B352BBC42D32}"/>
          </ac:spMkLst>
        </pc:spChg>
        <pc:spChg chg="add mod">
          <ac:chgData name="Brenton Rose" userId="5a8f2c1b-da9f-413d-83be-1430d438bc06" providerId="ADAL" clId="{6790C88C-2275-F042-8718-26E7CAEBF187}" dt="2022-03-14T13:39:53.206" v="558" actId="26606"/>
          <ac:spMkLst>
            <pc:docMk/>
            <pc:sldMk cId="555352196" sldId="270"/>
            <ac:spMk id="4" creationId="{E08A7303-E60A-FA49-86B5-F1013ED191FC}"/>
          </ac:spMkLst>
        </pc:spChg>
        <pc:spChg chg="mod">
          <ac:chgData name="Brenton Rose" userId="5a8f2c1b-da9f-413d-83be-1430d438bc06" providerId="ADAL" clId="{6790C88C-2275-F042-8718-26E7CAEBF187}" dt="2022-03-14T13:36:31.179" v="542"/>
          <ac:spMkLst>
            <pc:docMk/>
            <pc:sldMk cId="555352196" sldId="270"/>
            <ac:spMk id="7" creationId="{FE350C00-3F14-4247-94DF-F4FE013F1721}"/>
          </ac:spMkLst>
        </pc:spChg>
        <pc:spChg chg="mod">
          <ac:chgData name="Brenton Rose" userId="5a8f2c1b-da9f-413d-83be-1430d438bc06" providerId="ADAL" clId="{6790C88C-2275-F042-8718-26E7CAEBF187}" dt="2022-03-14T13:36:49.433" v="544"/>
          <ac:spMkLst>
            <pc:docMk/>
            <pc:sldMk cId="555352196" sldId="270"/>
            <ac:spMk id="10" creationId="{A219C325-E57F-8E4F-9AFF-8B64594FBD06}"/>
          </ac:spMkLst>
        </pc:spChg>
        <pc:spChg chg="add del mod">
          <ac:chgData name="Brenton Rose" userId="5a8f2c1b-da9f-413d-83be-1430d438bc06" providerId="ADAL" clId="{6790C88C-2275-F042-8718-26E7CAEBF187}" dt="2022-03-14T13:37:37.464" v="548"/>
          <ac:spMkLst>
            <pc:docMk/>
            <pc:sldMk cId="555352196" sldId="270"/>
            <ac:spMk id="11" creationId="{2B6E653B-A353-4D40-9C74-751CEABED3A5}"/>
          </ac:spMkLst>
        </pc:spChg>
        <pc:spChg chg="add del mod">
          <ac:chgData name="Brenton Rose" userId="5a8f2c1b-da9f-413d-83be-1430d438bc06" providerId="ADAL" clId="{6790C88C-2275-F042-8718-26E7CAEBF187}" dt="2022-04-06T17:42:09.730" v="640" actId="20577"/>
          <ac:spMkLst>
            <pc:docMk/>
            <pc:sldMk cId="555352196" sldId="270"/>
            <ac:spMk id="12" creationId="{E5DD16F1-5E53-374D-AD27-1B0280D1F36E}"/>
          </ac:spMkLst>
        </pc:spChg>
        <pc:spChg chg="add">
          <ac:chgData name="Brenton Rose" userId="5a8f2c1b-da9f-413d-83be-1430d438bc06" providerId="ADAL" clId="{6790C88C-2275-F042-8718-26E7CAEBF187}" dt="2022-03-14T13:39:53.206" v="558" actId="26606"/>
          <ac:spMkLst>
            <pc:docMk/>
            <pc:sldMk cId="555352196" sldId="270"/>
            <ac:spMk id="15" creationId="{4316132F-CC4B-4C96-9C75-95DC7CD4896E}"/>
          </ac:spMkLst>
        </pc:spChg>
        <pc:spChg chg="add">
          <ac:chgData name="Brenton Rose" userId="5a8f2c1b-da9f-413d-83be-1430d438bc06" providerId="ADAL" clId="{6790C88C-2275-F042-8718-26E7CAEBF187}" dt="2022-03-14T13:39:53.206" v="558" actId="26606"/>
          <ac:spMkLst>
            <pc:docMk/>
            <pc:sldMk cId="555352196" sldId="270"/>
            <ac:spMk id="16" creationId="{4B0FA309-807F-4C17-98EF-A3BA7388E213}"/>
          </ac:spMkLst>
        </pc:spChg>
        <pc:spChg chg="add">
          <ac:chgData name="Brenton Rose" userId="5a8f2c1b-da9f-413d-83be-1430d438bc06" providerId="ADAL" clId="{6790C88C-2275-F042-8718-26E7CAEBF187}" dt="2022-03-14T13:39:53.206" v="558" actId="26606"/>
          <ac:spMkLst>
            <pc:docMk/>
            <pc:sldMk cId="555352196" sldId="270"/>
            <ac:spMk id="23" creationId="{DC0D803F-BF83-4194-8691-90B027BDF578}"/>
          </ac:spMkLst>
        </pc:spChg>
        <pc:spChg chg="add del">
          <ac:chgData name="Brenton Rose" userId="5a8f2c1b-da9f-413d-83be-1430d438bc06" providerId="ADAL" clId="{6790C88C-2275-F042-8718-26E7CAEBF187}" dt="2022-03-14T13:39:43.685" v="557" actId="26606"/>
          <ac:spMkLst>
            <pc:docMk/>
            <pc:sldMk cId="555352196" sldId="270"/>
            <ac:spMk id="24" creationId="{27FDF1C8-C78C-45B3-A712-01E21365306E}"/>
          </ac:spMkLst>
        </pc:spChg>
        <pc:spChg chg="add del">
          <ac:chgData name="Brenton Rose" userId="5a8f2c1b-da9f-413d-83be-1430d438bc06" providerId="ADAL" clId="{6790C88C-2275-F042-8718-26E7CAEBF187}" dt="2022-03-14T13:39:43.685" v="557" actId="26606"/>
          <ac:spMkLst>
            <pc:docMk/>
            <pc:sldMk cId="555352196" sldId="270"/>
            <ac:spMk id="26" creationId="{0F553C38-528A-4F4F-AFB8-D5ABBF25B8AE}"/>
          </ac:spMkLst>
        </pc:spChg>
        <pc:spChg chg="add del">
          <ac:chgData name="Brenton Rose" userId="5a8f2c1b-da9f-413d-83be-1430d438bc06" providerId="ADAL" clId="{6790C88C-2275-F042-8718-26E7CAEBF187}" dt="2022-03-14T13:39:43.685" v="557" actId="26606"/>
          <ac:spMkLst>
            <pc:docMk/>
            <pc:sldMk cId="555352196" sldId="270"/>
            <ac:spMk id="28" creationId="{57D13521-EAD4-4B23-AE18-3B70AAE67207}"/>
          </ac:spMkLst>
        </pc:spChg>
        <pc:spChg chg="mod">
          <ac:chgData name="Brenton Rose" userId="5a8f2c1b-da9f-413d-83be-1430d438bc06" providerId="ADAL" clId="{6790C88C-2275-F042-8718-26E7CAEBF187}" dt="2022-03-14T13:39:38.225" v="555"/>
          <ac:spMkLst>
            <pc:docMk/>
            <pc:sldMk cId="555352196" sldId="270"/>
            <ac:spMk id="29" creationId="{781453E4-46D8-D84E-B43E-36B88CB57D42}"/>
          </ac:spMkLst>
        </pc:spChg>
        <pc:spChg chg="add">
          <ac:chgData name="Brenton Rose" userId="5a8f2c1b-da9f-413d-83be-1430d438bc06" providerId="ADAL" clId="{6790C88C-2275-F042-8718-26E7CAEBF187}" dt="2022-03-14T13:39:53.206" v="558" actId="26606"/>
          <ac:spMkLst>
            <pc:docMk/>
            <pc:sldMk cId="555352196" sldId="270"/>
            <ac:spMk id="31" creationId="{C8FA1749-B91A-40E7-AD01-0B9C9C6AF74E}"/>
          </ac:spMkLst>
        </pc:spChg>
        <pc:spChg chg="add del">
          <ac:chgData name="Brenton Rose" userId="5a8f2c1b-da9f-413d-83be-1430d438bc06" providerId="ADAL" clId="{6790C88C-2275-F042-8718-26E7CAEBF187}" dt="2022-03-14T13:39:43.685" v="557" actId="26606"/>
          <ac:spMkLst>
            <pc:docMk/>
            <pc:sldMk cId="555352196" sldId="270"/>
            <ac:spMk id="32" creationId="{2632991A-5881-4C0B-BE55-86E6541DB583}"/>
          </ac:spMkLst>
        </pc:spChg>
        <pc:spChg chg="add">
          <ac:chgData name="Brenton Rose" userId="5a8f2c1b-da9f-413d-83be-1430d438bc06" providerId="ADAL" clId="{6790C88C-2275-F042-8718-26E7CAEBF187}" dt="2022-03-14T13:39:53.206" v="558" actId="26606"/>
          <ac:spMkLst>
            <pc:docMk/>
            <pc:sldMk cId="555352196" sldId="270"/>
            <ac:spMk id="35" creationId="{700676C8-6DE8-47DD-9A23-D42063A12E10}"/>
          </ac:spMkLst>
        </pc:spChg>
        <pc:spChg chg="add del">
          <ac:chgData name="Brenton Rose" userId="5a8f2c1b-da9f-413d-83be-1430d438bc06" providerId="ADAL" clId="{6790C88C-2275-F042-8718-26E7CAEBF187}" dt="2022-03-14T13:39:43.685" v="557" actId="26606"/>
          <ac:spMkLst>
            <pc:docMk/>
            <pc:sldMk cId="555352196" sldId="270"/>
            <ac:spMk id="36" creationId="{65AB5407-0F8D-4F52-80FD-7B7BCB7DB59E}"/>
          </ac:spMkLst>
        </pc:spChg>
        <pc:spChg chg="mod">
          <ac:chgData name="Brenton Rose" userId="5a8f2c1b-da9f-413d-83be-1430d438bc06" providerId="ADAL" clId="{6790C88C-2275-F042-8718-26E7CAEBF187}" dt="2022-03-14T13:40:06.180" v="559"/>
          <ac:spMkLst>
            <pc:docMk/>
            <pc:sldMk cId="555352196" sldId="270"/>
            <ac:spMk id="40" creationId="{081DE620-8000-2B40-A5A8-8F613A282F70}"/>
          </ac:spMkLst>
        </pc:spChg>
        <pc:grpChg chg="add del mod">
          <ac:chgData name="Brenton Rose" userId="5a8f2c1b-da9f-413d-83be-1430d438bc06" providerId="ADAL" clId="{6790C88C-2275-F042-8718-26E7CAEBF187}" dt="2022-03-14T13:37:59.346" v="552" actId="478"/>
          <ac:grpSpMkLst>
            <pc:docMk/>
            <pc:sldMk cId="555352196" sldId="270"/>
            <ac:grpSpMk id="5" creationId="{22B6B815-147B-9340-B438-70844FC32EBF}"/>
          </ac:grpSpMkLst>
        </pc:grpChg>
        <pc:grpChg chg="add del mod">
          <ac:chgData name="Brenton Rose" userId="5a8f2c1b-da9f-413d-83be-1430d438bc06" providerId="ADAL" clId="{6790C88C-2275-F042-8718-26E7CAEBF187}" dt="2022-03-14T13:37:38.180" v="549"/>
          <ac:grpSpMkLst>
            <pc:docMk/>
            <pc:sldMk cId="555352196" sldId="270"/>
            <ac:grpSpMk id="8" creationId="{C39775B8-51BE-FE45-A62C-AF94D2D89F94}"/>
          </ac:grpSpMkLst>
        </pc:grpChg>
        <pc:grpChg chg="add del mod">
          <ac:chgData name="Brenton Rose" userId="5a8f2c1b-da9f-413d-83be-1430d438bc06" providerId="ADAL" clId="{6790C88C-2275-F042-8718-26E7CAEBF187}" dt="2022-03-14T13:39:43.085" v="556"/>
          <ac:grpSpMkLst>
            <pc:docMk/>
            <pc:sldMk cId="555352196" sldId="270"/>
            <ac:grpSpMk id="25" creationId="{939F7F57-7E5D-5940-A229-4247E34BE450}"/>
          </ac:grpSpMkLst>
        </pc:grpChg>
        <pc:grpChg chg="add mod">
          <ac:chgData name="Brenton Rose" userId="5a8f2c1b-da9f-413d-83be-1430d438bc06" providerId="ADAL" clId="{6790C88C-2275-F042-8718-26E7CAEBF187}" dt="2022-03-14T13:41:10.281" v="569" actId="1076"/>
          <ac:grpSpMkLst>
            <pc:docMk/>
            <pc:sldMk cId="555352196" sldId="270"/>
            <ac:grpSpMk id="38" creationId="{47578575-AF7B-AF4D-AB39-FCC7E049DFFE}"/>
          </ac:grpSpMkLst>
        </pc:grpChg>
        <pc:graphicFrameChg chg="add del">
          <ac:chgData name="Brenton Rose" userId="5a8f2c1b-da9f-413d-83be-1430d438bc06" providerId="ADAL" clId="{6790C88C-2275-F042-8718-26E7CAEBF187}" dt="2022-03-14T13:39:43.685" v="557" actId="26606"/>
          <ac:graphicFrameMkLst>
            <pc:docMk/>
            <pc:sldMk cId="555352196" sldId="270"/>
            <ac:graphicFrameMk id="14" creationId="{49AE3967-EB74-A168-9444-F75AE039992D}"/>
          </ac:graphicFrameMkLst>
        </pc:graphicFrameChg>
        <pc:picChg chg="mod">
          <ac:chgData name="Brenton Rose" userId="5a8f2c1b-da9f-413d-83be-1430d438bc06" providerId="ADAL" clId="{6790C88C-2275-F042-8718-26E7CAEBF187}" dt="2022-03-14T13:36:31.179" v="542"/>
          <ac:picMkLst>
            <pc:docMk/>
            <pc:sldMk cId="555352196" sldId="270"/>
            <ac:picMk id="6" creationId="{7ADAA065-CD8D-CA4A-9521-8142D1742710}"/>
          </ac:picMkLst>
        </pc:picChg>
        <pc:picChg chg="mod">
          <ac:chgData name="Brenton Rose" userId="5a8f2c1b-da9f-413d-83be-1430d438bc06" providerId="ADAL" clId="{6790C88C-2275-F042-8718-26E7CAEBF187}" dt="2022-03-14T13:36:49.433" v="544"/>
          <ac:picMkLst>
            <pc:docMk/>
            <pc:sldMk cId="555352196" sldId="270"/>
            <ac:picMk id="9" creationId="{B6A7B812-3E2A-334D-B9E0-A0A194B2D83F}"/>
          </ac:picMkLst>
        </pc:picChg>
        <pc:picChg chg="add">
          <ac:chgData name="Brenton Rose" userId="5a8f2c1b-da9f-413d-83be-1430d438bc06" providerId="ADAL" clId="{6790C88C-2275-F042-8718-26E7CAEBF187}" dt="2022-03-14T13:39:53.206" v="558" actId="26606"/>
          <ac:picMkLst>
            <pc:docMk/>
            <pc:sldMk cId="555352196" sldId="270"/>
            <ac:picMk id="17" creationId="{AC3E6C53-102E-4ACA-BCBB-3CC973B99486}"/>
          </ac:picMkLst>
        </pc:picChg>
        <pc:picChg chg="add del">
          <ac:chgData name="Brenton Rose" userId="5a8f2c1b-da9f-413d-83be-1430d438bc06" providerId="ADAL" clId="{6790C88C-2275-F042-8718-26E7CAEBF187}" dt="2022-03-14T13:39:43.685" v="557" actId="26606"/>
          <ac:picMkLst>
            <pc:docMk/>
            <pc:sldMk cId="555352196" sldId="270"/>
            <ac:picMk id="18" creationId="{C301CE94-074B-4D1C-B4F4-F78402CF78F8}"/>
          </ac:picMkLst>
        </pc:picChg>
        <pc:picChg chg="add">
          <ac:chgData name="Brenton Rose" userId="5a8f2c1b-da9f-413d-83be-1430d438bc06" providerId="ADAL" clId="{6790C88C-2275-F042-8718-26E7CAEBF187}" dt="2022-03-14T13:39:53.206" v="558" actId="26606"/>
          <ac:picMkLst>
            <pc:docMk/>
            <pc:sldMk cId="555352196" sldId="270"/>
            <ac:picMk id="19" creationId="{E4655D52-F2FA-4137-8A31-499A4FE62913}"/>
          </ac:picMkLst>
        </pc:picChg>
        <pc:picChg chg="add del">
          <ac:chgData name="Brenton Rose" userId="5a8f2c1b-da9f-413d-83be-1430d438bc06" providerId="ADAL" clId="{6790C88C-2275-F042-8718-26E7CAEBF187}" dt="2022-03-14T13:39:43.685" v="557" actId="26606"/>
          <ac:picMkLst>
            <pc:docMk/>
            <pc:sldMk cId="555352196" sldId="270"/>
            <ac:picMk id="20" creationId="{6C88302C-1F37-4C43-92E9-94C452751C64}"/>
          </ac:picMkLst>
        </pc:picChg>
        <pc:picChg chg="add">
          <ac:chgData name="Brenton Rose" userId="5a8f2c1b-da9f-413d-83be-1430d438bc06" providerId="ADAL" clId="{6790C88C-2275-F042-8718-26E7CAEBF187}" dt="2022-03-14T13:39:53.206" v="558" actId="26606"/>
          <ac:picMkLst>
            <pc:docMk/>
            <pc:sldMk cId="555352196" sldId="270"/>
            <ac:picMk id="21" creationId="{8519FA1D-01C2-425F-B9AA-D69B4DD0A1EA}"/>
          </ac:picMkLst>
        </pc:picChg>
        <pc:picChg chg="add del">
          <ac:chgData name="Brenton Rose" userId="5a8f2c1b-da9f-413d-83be-1430d438bc06" providerId="ADAL" clId="{6790C88C-2275-F042-8718-26E7CAEBF187}" dt="2022-03-14T13:39:43.685" v="557" actId="26606"/>
          <ac:picMkLst>
            <pc:docMk/>
            <pc:sldMk cId="555352196" sldId="270"/>
            <ac:picMk id="22" creationId="{FC533643-7E50-49AA-AF90-63D300915D06}"/>
          </ac:picMkLst>
        </pc:picChg>
        <pc:picChg chg="mod">
          <ac:chgData name="Brenton Rose" userId="5a8f2c1b-da9f-413d-83be-1430d438bc06" providerId="ADAL" clId="{6790C88C-2275-F042-8718-26E7CAEBF187}" dt="2022-03-14T13:39:38.225" v="555"/>
          <ac:picMkLst>
            <pc:docMk/>
            <pc:sldMk cId="555352196" sldId="270"/>
            <ac:picMk id="27" creationId="{6BF30C6C-32C4-E245-9293-CEA28372EF24}"/>
          </ac:picMkLst>
        </pc:picChg>
        <pc:picChg chg="add del">
          <ac:chgData name="Brenton Rose" userId="5a8f2c1b-da9f-413d-83be-1430d438bc06" providerId="ADAL" clId="{6790C88C-2275-F042-8718-26E7CAEBF187}" dt="2022-03-14T13:39:43.685" v="557" actId="26606"/>
          <ac:picMkLst>
            <pc:docMk/>
            <pc:sldMk cId="555352196" sldId="270"/>
            <ac:picMk id="30" creationId="{A2EAC6A1-B9AD-4F52-8BFC-D974236C5213}"/>
          </ac:picMkLst>
        </pc:picChg>
        <pc:picChg chg="add">
          <ac:chgData name="Brenton Rose" userId="5a8f2c1b-da9f-413d-83be-1430d438bc06" providerId="ADAL" clId="{6790C88C-2275-F042-8718-26E7CAEBF187}" dt="2022-03-14T13:39:53.206" v="558" actId="26606"/>
          <ac:picMkLst>
            <pc:docMk/>
            <pc:sldMk cId="555352196" sldId="270"/>
            <ac:picMk id="33" creationId="{3B7A934F-FFF7-4353-83D3-4EF66E93EEF8}"/>
          </ac:picMkLst>
        </pc:picChg>
        <pc:picChg chg="add del">
          <ac:chgData name="Brenton Rose" userId="5a8f2c1b-da9f-413d-83be-1430d438bc06" providerId="ADAL" clId="{6790C88C-2275-F042-8718-26E7CAEBF187}" dt="2022-03-14T13:39:43.685" v="557" actId="26606"/>
          <ac:picMkLst>
            <pc:docMk/>
            <pc:sldMk cId="555352196" sldId="270"/>
            <ac:picMk id="34" creationId="{4FF107A9-A609-4BE3-AC8C-8A7ABC2E5C35}"/>
          </ac:picMkLst>
        </pc:picChg>
        <pc:picChg chg="add">
          <ac:chgData name="Brenton Rose" userId="5a8f2c1b-da9f-413d-83be-1430d438bc06" providerId="ADAL" clId="{6790C88C-2275-F042-8718-26E7CAEBF187}" dt="2022-03-14T13:39:53.206" v="558" actId="26606"/>
          <ac:picMkLst>
            <pc:docMk/>
            <pc:sldMk cId="555352196" sldId="270"/>
            <ac:picMk id="37" creationId="{2642A87B-CAE9-4F8F-B293-28388E45D9EE}"/>
          </ac:picMkLst>
        </pc:picChg>
        <pc:picChg chg="mod">
          <ac:chgData name="Brenton Rose" userId="5a8f2c1b-da9f-413d-83be-1430d438bc06" providerId="ADAL" clId="{6790C88C-2275-F042-8718-26E7CAEBF187}" dt="2022-03-14T13:40:06.180" v="559"/>
          <ac:picMkLst>
            <pc:docMk/>
            <pc:sldMk cId="555352196" sldId="270"/>
            <ac:picMk id="39" creationId="{10C4BDAC-8E64-9844-8B4E-89BF746544DF}"/>
          </ac:picMkLst>
        </pc:picChg>
      </pc:sldChg>
      <pc:sldChg chg="addSp delSp modSp add mod">
        <pc:chgData name="Brenton Rose" userId="5a8f2c1b-da9f-413d-83be-1430d438bc06" providerId="ADAL" clId="{6790C88C-2275-F042-8718-26E7CAEBF187}" dt="2022-05-17T14:35:39.475" v="1979" actId="207"/>
        <pc:sldMkLst>
          <pc:docMk/>
          <pc:sldMk cId="2533671965" sldId="271"/>
        </pc:sldMkLst>
        <pc:spChg chg="mod">
          <ac:chgData name="Brenton Rose" userId="5a8f2c1b-da9f-413d-83be-1430d438bc06" providerId="ADAL" clId="{6790C88C-2275-F042-8718-26E7CAEBF187}" dt="2022-05-17T14:35:39.475" v="1979" actId="207"/>
          <ac:spMkLst>
            <pc:docMk/>
            <pc:sldMk cId="2533671965" sldId="271"/>
            <ac:spMk id="3" creationId="{03774F12-DC83-D64B-BB1E-8ADF36603CC8}"/>
          </ac:spMkLst>
        </pc:spChg>
        <pc:spChg chg="add mod">
          <ac:chgData name="Brenton Rose" userId="5a8f2c1b-da9f-413d-83be-1430d438bc06" providerId="ADAL" clId="{6790C88C-2275-F042-8718-26E7CAEBF187}" dt="2022-05-17T14:21:57.152" v="795" actId="14100"/>
          <ac:spMkLst>
            <pc:docMk/>
            <pc:sldMk cId="2533671965" sldId="271"/>
            <ac:spMk id="6" creationId="{996BEC86-AD87-FF1F-B57E-213798962D03}"/>
          </ac:spMkLst>
        </pc:spChg>
        <pc:spChg chg="del">
          <ac:chgData name="Brenton Rose" userId="5a8f2c1b-da9f-413d-83be-1430d438bc06" providerId="ADAL" clId="{6790C88C-2275-F042-8718-26E7CAEBF187}" dt="2022-05-17T14:20:40.618" v="786" actId="478"/>
          <ac:spMkLst>
            <pc:docMk/>
            <pc:sldMk cId="2533671965" sldId="271"/>
            <ac:spMk id="17" creationId="{C6DABC5C-3C0A-044C-914F-8F16407BBD09}"/>
          </ac:spMkLst>
        </pc:spChg>
        <pc:picChg chg="add mod">
          <ac:chgData name="Brenton Rose" userId="5a8f2c1b-da9f-413d-83be-1430d438bc06" providerId="ADAL" clId="{6790C88C-2275-F042-8718-26E7CAEBF187}" dt="2022-05-17T14:20:48.331" v="789" actId="1076"/>
          <ac:picMkLst>
            <pc:docMk/>
            <pc:sldMk cId="2533671965" sldId="271"/>
            <ac:picMk id="5" creationId="{3B660B8B-32C3-85F3-DA1E-7B7CDE62E8AF}"/>
          </ac:picMkLst>
        </pc:picChg>
        <pc:picChg chg="del">
          <ac:chgData name="Brenton Rose" userId="5a8f2c1b-da9f-413d-83be-1430d438bc06" providerId="ADAL" clId="{6790C88C-2275-F042-8718-26E7CAEBF187}" dt="2022-05-17T14:19:57.172" v="778" actId="478"/>
          <ac:picMkLst>
            <pc:docMk/>
            <pc:sldMk cId="2533671965" sldId="271"/>
            <ac:picMk id="9" creationId="{29A0F136-7C44-4041-B9DB-2736471C0EB0}"/>
          </ac:picMkLst>
        </pc:picChg>
      </pc:sldChg>
      <pc:sldChg chg="addSp delSp modSp add mod">
        <pc:chgData name="Brenton Rose" userId="5a8f2c1b-da9f-413d-83be-1430d438bc06" providerId="ADAL" clId="{6790C88C-2275-F042-8718-26E7CAEBF187}" dt="2022-05-19T14:16:31.015" v="3418" actId="27636"/>
        <pc:sldMkLst>
          <pc:docMk/>
          <pc:sldMk cId="3192926418" sldId="272"/>
        </pc:sldMkLst>
        <pc:spChg chg="mod">
          <ac:chgData name="Brenton Rose" userId="5a8f2c1b-da9f-413d-83be-1430d438bc06" providerId="ADAL" clId="{6790C88C-2275-F042-8718-26E7CAEBF187}" dt="2022-05-19T14:16:31.015" v="3418" actId="27636"/>
          <ac:spMkLst>
            <pc:docMk/>
            <pc:sldMk cId="3192926418" sldId="272"/>
            <ac:spMk id="3" creationId="{03774F12-DC83-D64B-BB1E-8ADF36603CC8}"/>
          </ac:spMkLst>
        </pc:spChg>
        <pc:spChg chg="del">
          <ac:chgData name="Brenton Rose" userId="5a8f2c1b-da9f-413d-83be-1430d438bc06" providerId="ADAL" clId="{6790C88C-2275-F042-8718-26E7CAEBF187}" dt="2022-05-17T14:25:52.808" v="1219" actId="478"/>
          <ac:spMkLst>
            <pc:docMk/>
            <pc:sldMk cId="3192926418" sldId="272"/>
            <ac:spMk id="6" creationId="{996BEC86-AD87-FF1F-B57E-213798962D03}"/>
          </ac:spMkLst>
        </pc:spChg>
        <pc:spChg chg="add mod">
          <ac:chgData name="Brenton Rose" userId="5a8f2c1b-da9f-413d-83be-1430d438bc06" providerId="ADAL" clId="{6790C88C-2275-F042-8718-26E7CAEBF187}" dt="2022-05-17T14:44:39.383" v="2888" actId="313"/>
          <ac:spMkLst>
            <pc:docMk/>
            <pc:sldMk cId="3192926418" sldId="272"/>
            <ac:spMk id="10" creationId="{61316398-EC23-36C6-A747-9E1EDC1CF92A}"/>
          </ac:spMkLst>
        </pc:spChg>
        <pc:picChg chg="del">
          <ac:chgData name="Brenton Rose" userId="5a8f2c1b-da9f-413d-83be-1430d438bc06" providerId="ADAL" clId="{6790C88C-2275-F042-8718-26E7CAEBF187}" dt="2022-05-17T14:25:51.391" v="1218" actId="478"/>
          <ac:picMkLst>
            <pc:docMk/>
            <pc:sldMk cId="3192926418" sldId="272"/>
            <ac:picMk id="5" creationId="{3B660B8B-32C3-85F3-DA1E-7B7CDE62E8AF}"/>
          </ac:picMkLst>
        </pc:picChg>
        <pc:picChg chg="add del mod modCrop">
          <ac:chgData name="Brenton Rose" userId="5a8f2c1b-da9f-413d-83be-1430d438bc06" providerId="ADAL" clId="{6790C88C-2275-F042-8718-26E7CAEBF187}" dt="2022-05-17T14:39:16.074" v="1988" actId="478"/>
          <ac:picMkLst>
            <pc:docMk/>
            <pc:sldMk cId="3192926418" sldId="272"/>
            <ac:picMk id="7" creationId="{840BC86E-854B-57F6-B4C3-7303570D7714}"/>
          </ac:picMkLst>
        </pc:picChg>
        <pc:picChg chg="add mod">
          <ac:chgData name="Brenton Rose" userId="5a8f2c1b-da9f-413d-83be-1430d438bc06" providerId="ADAL" clId="{6790C88C-2275-F042-8718-26E7CAEBF187}" dt="2022-05-17T14:39:29.136" v="1995" actId="1076"/>
          <ac:picMkLst>
            <pc:docMk/>
            <pc:sldMk cId="3192926418" sldId="272"/>
            <ac:picMk id="9" creationId="{4B7AE1B9-B43C-00C6-80EE-DA11E06A5858}"/>
          </ac:picMkLst>
        </pc:picChg>
      </pc:sldChg>
      <pc:sldChg chg="addSp delSp modSp add mod">
        <pc:chgData name="Brenton Rose" userId="5a8f2c1b-da9f-413d-83be-1430d438bc06" providerId="ADAL" clId="{6790C88C-2275-F042-8718-26E7CAEBF187}" dt="2022-05-17T14:31:30.974" v="1643" actId="20577"/>
        <pc:sldMkLst>
          <pc:docMk/>
          <pc:sldMk cId="4246641998" sldId="273"/>
        </pc:sldMkLst>
        <pc:spChg chg="mod">
          <ac:chgData name="Brenton Rose" userId="5a8f2c1b-da9f-413d-83be-1430d438bc06" providerId="ADAL" clId="{6790C88C-2275-F042-8718-26E7CAEBF187}" dt="2022-05-17T14:31:30.974" v="1643" actId="20577"/>
          <ac:spMkLst>
            <pc:docMk/>
            <pc:sldMk cId="4246641998" sldId="273"/>
            <ac:spMk id="3" creationId="{03774F12-DC83-D64B-BB1E-8ADF36603CC8}"/>
          </ac:spMkLst>
        </pc:spChg>
        <pc:spChg chg="del">
          <ac:chgData name="Brenton Rose" userId="5a8f2c1b-da9f-413d-83be-1430d438bc06" providerId="ADAL" clId="{6790C88C-2275-F042-8718-26E7CAEBF187}" dt="2022-05-17T14:28:53.482" v="1405" actId="478"/>
          <ac:spMkLst>
            <pc:docMk/>
            <pc:sldMk cId="4246641998" sldId="273"/>
            <ac:spMk id="6" creationId="{996BEC86-AD87-FF1F-B57E-213798962D03}"/>
          </ac:spMkLst>
        </pc:spChg>
        <pc:picChg chg="del">
          <ac:chgData name="Brenton Rose" userId="5a8f2c1b-da9f-413d-83be-1430d438bc06" providerId="ADAL" clId="{6790C88C-2275-F042-8718-26E7CAEBF187}" dt="2022-05-17T14:28:18.336" v="1397" actId="478"/>
          <ac:picMkLst>
            <pc:docMk/>
            <pc:sldMk cId="4246641998" sldId="273"/>
            <ac:picMk id="5" creationId="{3B660B8B-32C3-85F3-DA1E-7B7CDE62E8AF}"/>
          </ac:picMkLst>
        </pc:picChg>
        <pc:picChg chg="add mod">
          <ac:chgData name="Brenton Rose" userId="5a8f2c1b-da9f-413d-83be-1430d438bc06" providerId="ADAL" clId="{6790C88C-2275-F042-8718-26E7CAEBF187}" dt="2022-05-17T14:28:54.977" v="1406" actId="1076"/>
          <ac:picMkLst>
            <pc:docMk/>
            <pc:sldMk cId="4246641998" sldId="273"/>
            <ac:picMk id="7" creationId="{0F4A065E-222D-AD37-8227-265153F028A7}"/>
          </ac:picMkLst>
        </pc:picChg>
        <pc:cxnChg chg="add mod">
          <ac:chgData name="Brenton Rose" userId="5a8f2c1b-da9f-413d-83be-1430d438bc06" providerId="ADAL" clId="{6790C88C-2275-F042-8718-26E7CAEBF187}" dt="2022-05-17T14:30:54.858" v="1632" actId="1076"/>
          <ac:cxnSpMkLst>
            <pc:docMk/>
            <pc:sldMk cId="4246641998" sldId="273"/>
            <ac:cxnSpMk id="9" creationId="{7C0DB7FD-F739-0A6A-038D-246445830FB1}"/>
          </ac:cxnSpMkLst>
        </pc:cxnChg>
      </pc:sldChg>
      <pc:sldChg chg="addSp delSp modSp add mod setBg delDesignElem">
        <pc:chgData name="Brenton Rose" userId="5a8f2c1b-da9f-413d-83be-1430d438bc06" providerId="ADAL" clId="{6790C88C-2275-F042-8718-26E7CAEBF187}" dt="2022-05-19T14:14:41.409" v="3415" actId="122"/>
        <pc:sldMkLst>
          <pc:docMk/>
          <pc:sldMk cId="4119706954" sldId="274"/>
        </pc:sldMkLst>
        <pc:spChg chg="mod">
          <ac:chgData name="Brenton Rose" userId="5a8f2c1b-da9f-413d-83be-1430d438bc06" providerId="ADAL" clId="{6790C88C-2275-F042-8718-26E7CAEBF187}" dt="2022-05-19T14:14:20.915" v="3413" actId="26606"/>
          <ac:spMkLst>
            <pc:docMk/>
            <pc:sldMk cId="4119706954" sldId="274"/>
            <ac:spMk id="4" creationId="{E08A7303-E60A-FA49-86B5-F1013ED191FC}"/>
          </ac:spMkLst>
        </pc:spChg>
        <pc:spChg chg="del mod">
          <ac:chgData name="Brenton Rose" userId="5a8f2c1b-da9f-413d-83be-1430d438bc06" providerId="ADAL" clId="{6790C88C-2275-F042-8718-26E7CAEBF187}" dt="2022-05-19T14:14:20.915" v="3413" actId="26606"/>
          <ac:spMkLst>
            <pc:docMk/>
            <pc:sldMk cId="4119706954" sldId="274"/>
            <ac:spMk id="12" creationId="{E5DD16F1-5E53-374D-AD27-1B0280D1F36E}"/>
          </ac:spMkLst>
        </pc:spChg>
        <pc:spChg chg="del">
          <ac:chgData name="Brenton Rose" userId="5a8f2c1b-da9f-413d-83be-1430d438bc06" providerId="ADAL" clId="{6790C88C-2275-F042-8718-26E7CAEBF187}" dt="2022-05-19T14:11:50.772" v="3142"/>
          <ac:spMkLst>
            <pc:docMk/>
            <pc:sldMk cId="4119706954" sldId="274"/>
            <ac:spMk id="15" creationId="{4316132F-CC4B-4C96-9C75-95DC7CD4896E}"/>
          </ac:spMkLst>
        </pc:spChg>
        <pc:spChg chg="del">
          <ac:chgData name="Brenton Rose" userId="5a8f2c1b-da9f-413d-83be-1430d438bc06" providerId="ADAL" clId="{6790C88C-2275-F042-8718-26E7CAEBF187}" dt="2022-05-19T14:11:50.772" v="3142"/>
          <ac:spMkLst>
            <pc:docMk/>
            <pc:sldMk cId="4119706954" sldId="274"/>
            <ac:spMk id="16" creationId="{4B0FA309-807F-4C17-98EF-A3BA7388E213}"/>
          </ac:spMkLst>
        </pc:spChg>
        <pc:spChg chg="del">
          <ac:chgData name="Brenton Rose" userId="5a8f2c1b-da9f-413d-83be-1430d438bc06" providerId="ADAL" clId="{6790C88C-2275-F042-8718-26E7CAEBF187}" dt="2022-05-19T14:11:50.772" v="3142"/>
          <ac:spMkLst>
            <pc:docMk/>
            <pc:sldMk cId="4119706954" sldId="274"/>
            <ac:spMk id="23" creationId="{DC0D803F-BF83-4194-8691-90B027BDF578}"/>
          </ac:spMkLst>
        </pc:spChg>
        <pc:spChg chg="add">
          <ac:chgData name="Brenton Rose" userId="5a8f2c1b-da9f-413d-83be-1430d438bc06" providerId="ADAL" clId="{6790C88C-2275-F042-8718-26E7CAEBF187}" dt="2022-05-19T14:14:20.915" v="3413" actId="26606"/>
          <ac:spMkLst>
            <pc:docMk/>
            <pc:sldMk cId="4119706954" sldId="274"/>
            <ac:spMk id="24" creationId="{27FDF1C8-C78C-45B3-A712-01E21365306E}"/>
          </ac:spMkLst>
        </pc:spChg>
        <pc:spChg chg="add">
          <ac:chgData name="Brenton Rose" userId="5a8f2c1b-da9f-413d-83be-1430d438bc06" providerId="ADAL" clId="{6790C88C-2275-F042-8718-26E7CAEBF187}" dt="2022-05-19T14:14:20.915" v="3413" actId="26606"/>
          <ac:spMkLst>
            <pc:docMk/>
            <pc:sldMk cId="4119706954" sldId="274"/>
            <ac:spMk id="26" creationId="{0F553C38-528A-4F4F-AFB8-D5ABBF25B8AE}"/>
          </ac:spMkLst>
        </pc:spChg>
        <pc:spChg chg="add">
          <ac:chgData name="Brenton Rose" userId="5a8f2c1b-da9f-413d-83be-1430d438bc06" providerId="ADAL" clId="{6790C88C-2275-F042-8718-26E7CAEBF187}" dt="2022-05-19T14:14:20.915" v="3413" actId="26606"/>
          <ac:spMkLst>
            <pc:docMk/>
            <pc:sldMk cId="4119706954" sldId="274"/>
            <ac:spMk id="28" creationId="{1485FFDC-0CAD-450C-A1F1-75E392CC81DC}"/>
          </ac:spMkLst>
        </pc:spChg>
        <pc:spChg chg="del">
          <ac:chgData name="Brenton Rose" userId="5a8f2c1b-da9f-413d-83be-1430d438bc06" providerId="ADAL" clId="{6790C88C-2275-F042-8718-26E7CAEBF187}" dt="2022-05-19T14:11:50.772" v="3142"/>
          <ac:spMkLst>
            <pc:docMk/>
            <pc:sldMk cId="4119706954" sldId="274"/>
            <ac:spMk id="31" creationId="{C8FA1749-B91A-40E7-AD01-0B9C9C6AF74E}"/>
          </ac:spMkLst>
        </pc:spChg>
        <pc:spChg chg="add">
          <ac:chgData name="Brenton Rose" userId="5a8f2c1b-da9f-413d-83be-1430d438bc06" providerId="ADAL" clId="{6790C88C-2275-F042-8718-26E7CAEBF187}" dt="2022-05-19T14:14:20.915" v="3413" actId="26606"/>
          <ac:spMkLst>
            <pc:docMk/>
            <pc:sldMk cId="4119706954" sldId="274"/>
            <ac:spMk id="32" creationId="{B1FA2BC7-3F19-4E1C-B3D1-19995D9F6F4E}"/>
          </ac:spMkLst>
        </pc:spChg>
        <pc:spChg chg="del">
          <ac:chgData name="Brenton Rose" userId="5a8f2c1b-da9f-413d-83be-1430d438bc06" providerId="ADAL" clId="{6790C88C-2275-F042-8718-26E7CAEBF187}" dt="2022-05-19T14:11:50.772" v="3142"/>
          <ac:spMkLst>
            <pc:docMk/>
            <pc:sldMk cId="4119706954" sldId="274"/>
            <ac:spMk id="35" creationId="{700676C8-6DE8-47DD-9A23-D42063A12E10}"/>
          </ac:spMkLst>
        </pc:spChg>
        <pc:spChg chg="add">
          <ac:chgData name="Brenton Rose" userId="5a8f2c1b-da9f-413d-83be-1430d438bc06" providerId="ADAL" clId="{6790C88C-2275-F042-8718-26E7CAEBF187}" dt="2022-05-19T14:14:20.915" v="3413" actId="26606"/>
          <ac:spMkLst>
            <pc:docMk/>
            <pc:sldMk cId="4119706954" sldId="274"/>
            <ac:spMk id="36" creationId="{73C09592-2DB2-47C0-A5CB-BD39288D13E8}"/>
          </ac:spMkLst>
        </pc:spChg>
        <pc:grpChg chg="del">
          <ac:chgData name="Brenton Rose" userId="5a8f2c1b-da9f-413d-83be-1430d438bc06" providerId="ADAL" clId="{6790C88C-2275-F042-8718-26E7CAEBF187}" dt="2022-05-19T14:12:10.298" v="3184" actId="478"/>
          <ac:grpSpMkLst>
            <pc:docMk/>
            <pc:sldMk cId="4119706954" sldId="274"/>
            <ac:grpSpMk id="38" creationId="{47578575-AF7B-AF4D-AB39-FCC7E049DFFE}"/>
          </ac:grpSpMkLst>
        </pc:grpChg>
        <pc:graphicFrameChg chg="add mod">
          <ac:chgData name="Brenton Rose" userId="5a8f2c1b-da9f-413d-83be-1430d438bc06" providerId="ADAL" clId="{6790C88C-2275-F042-8718-26E7CAEBF187}" dt="2022-05-19T14:14:41.409" v="3415" actId="122"/>
          <ac:graphicFrameMkLst>
            <pc:docMk/>
            <pc:sldMk cId="4119706954" sldId="274"/>
            <ac:graphicFrameMk id="14" creationId="{9A2EDFF3-AB65-882A-97CD-8D46D466C0FB}"/>
          </ac:graphicFrameMkLst>
        </pc:graphicFrameChg>
        <pc:picChg chg="del">
          <ac:chgData name="Brenton Rose" userId="5a8f2c1b-da9f-413d-83be-1430d438bc06" providerId="ADAL" clId="{6790C88C-2275-F042-8718-26E7CAEBF187}" dt="2022-05-19T14:11:50.772" v="3142"/>
          <ac:picMkLst>
            <pc:docMk/>
            <pc:sldMk cId="4119706954" sldId="274"/>
            <ac:picMk id="17" creationId="{AC3E6C53-102E-4ACA-BCBB-3CC973B99486}"/>
          </ac:picMkLst>
        </pc:picChg>
        <pc:picChg chg="add">
          <ac:chgData name="Brenton Rose" userId="5a8f2c1b-da9f-413d-83be-1430d438bc06" providerId="ADAL" clId="{6790C88C-2275-F042-8718-26E7CAEBF187}" dt="2022-05-19T14:14:20.915" v="3413" actId="26606"/>
          <ac:picMkLst>
            <pc:docMk/>
            <pc:sldMk cId="4119706954" sldId="274"/>
            <ac:picMk id="18" creationId="{C301CE94-074B-4D1C-B4F4-F78402CF78F8}"/>
          </ac:picMkLst>
        </pc:picChg>
        <pc:picChg chg="del">
          <ac:chgData name="Brenton Rose" userId="5a8f2c1b-da9f-413d-83be-1430d438bc06" providerId="ADAL" clId="{6790C88C-2275-F042-8718-26E7CAEBF187}" dt="2022-05-19T14:11:50.772" v="3142"/>
          <ac:picMkLst>
            <pc:docMk/>
            <pc:sldMk cId="4119706954" sldId="274"/>
            <ac:picMk id="19" creationId="{E4655D52-F2FA-4137-8A31-499A4FE62913}"/>
          </ac:picMkLst>
        </pc:picChg>
        <pc:picChg chg="add">
          <ac:chgData name="Brenton Rose" userId="5a8f2c1b-da9f-413d-83be-1430d438bc06" providerId="ADAL" clId="{6790C88C-2275-F042-8718-26E7CAEBF187}" dt="2022-05-19T14:14:20.915" v="3413" actId="26606"/>
          <ac:picMkLst>
            <pc:docMk/>
            <pc:sldMk cId="4119706954" sldId="274"/>
            <ac:picMk id="20" creationId="{6C88302C-1F37-4C43-92E9-94C452751C64}"/>
          </ac:picMkLst>
        </pc:picChg>
        <pc:picChg chg="del">
          <ac:chgData name="Brenton Rose" userId="5a8f2c1b-da9f-413d-83be-1430d438bc06" providerId="ADAL" clId="{6790C88C-2275-F042-8718-26E7CAEBF187}" dt="2022-05-19T14:11:50.772" v="3142"/>
          <ac:picMkLst>
            <pc:docMk/>
            <pc:sldMk cId="4119706954" sldId="274"/>
            <ac:picMk id="21" creationId="{8519FA1D-01C2-425F-B9AA-D69B4DD0A1EA}"/>
          </ac:picMkLst>
        </pc:picChg>
        <pc:picChg chg="add">
          <ac:chgData name="Brenton Rose" userId="5a8f2c1b-da9f-413d-83be-1430d438bc06" providerId="ADAL" clId="{6790C88C-2275-F042-8718-26E7CAEBF187}" dt="2022-05-19T14:14:20.915" v="3413" actId="26606"/>
          <ac:picMkLst>
            <pc:docMk/>
            <pc:sldMk cId="4119706954" sldId="274"/>
            <ac:picMk id="22" creationId="{FC533643-7E50-49AA-AF90-63D300915D06}"/>
          </ac:picMkLst>
        </pc:picChg>
        <pc:picChg chg="add">
          <ac:chgData name="Brenton Rose" userId="5a8f2c1b-da9f-413d-83be-1430d438bc06" providerId="ADAL" clId="{6790C88C-2275-F042-8718-26E7CAEBF187}" dt="2022-05-19T14:14:20.915" v="3413" actId="26606"/>
          <ac:picMkLst>
            <pc:docMk/>
            <pc:sldMk cId="4119706954" sldId="274"/>
            <ac:picMk id="30" creationId="{F9672BDB-4ABD-40E5-A8B8-F7340E3BD8D5}"/>
          </ac:picMkLst>
        </pc:picChg>
        <pc:picChg chg="del">
          <ac:chgData name="Brenton Rose" userId="5a8f2c1b-da9f-413d-83be-1430d438bc06" providerId="ADAL" clId="{6790C88C-2275-F042-8718-26E7CAEBF187}" dt="2022-05-19T14:11:50.772" v="3142"/>
          <ac:picMkLst>
            <pc:docMk/>
            <pc:sldMk cId="4119706954" sldId="274"/>
            <ac:picMk id="33" creationId="{3B7A934F-FFF7-4353-83D3-4EF66E93EEF8}"/>
          </ac:picMkLst>
        </pc:picChg>
        <pc:picChg chg="add">
          <ac:chgData name="Brenton Rose" userId="5a8f2c1b-da9f-413d-83be-1430d438bc06" providerId="ADAL" clId="{6790C88C-2275-F042-8718-26E7CAEBF187}" dt="2022-05-19T14:14:20.915" v="3413" actId="26606"/>
          <ac:picMkLst>
            <pc:docMk/>
            <pc:sldMk cId="4119706954" sldId="274"/>
            <ac:picMk id="34" creationId="{62FF40B5-1E36-4442-8D28-D1AA571AD2EB}"/>
          </ac:picMkLst>
        </pc:picChg>
        <pc:picChg chg="del">
          <ac:chgData name="Brenton Rose" userId="5a8f2c1b-da9f-413d-83be-1430d438bc06" providerId="ADAL" clId="{6790C88C-2275-F042-8718-26E7CAEBF187}" dt="2022-05-19T14:11:50.772" v="3142"/>
          <ac:picMkLst>
            <pc:docMk/>
            <pc:sldMk cId="4119706954" sldId="274"/>
            <ac:picMk id="37" creationId="{2642A87B-CAE9-4F8F-B293-28388E45D9EE}"/>
          </ac:picMkLst>
        </pc:picChg>
      </pc:sldChg>
      <pc:sldChg chg="addSp delSp modSp add mod">
        <pc:chgData name="Brenton Rose" userId="5a8f2c1b-da9f-413d-83be-1430d438bc06" providerId="ADAL" clId="{6790C88C-2275-F042-8718-26E7CAEBF187}" dt="2022-05-19T14:24:27.185" v="3702" actId="20577"/>
        <pc:sldMkLst>
          <pc:docMk/>
          <pc:sldMk cId="2758117667" sldId="275"/>
        </pc:sldMkLst>
        <pc:spChg chg="mod">
          <ac:chgData name="Brenton Rose" userId="5a8f2c1b-da9f-413d-83be-1430d438bc06" providerId="ADAL" clId="{6790C88C-2275-F042-8718-26E7CAEBF187}" dt="2022-05-19T14:24:27.185" v="3702" actId="20577"/>
          <ac:spMkLst>
            <pc:docMk/>
            <pc:sldMk cId="2758117667" sldId="275"/>
            <ac:spMk id="3" creationId="{03774F12-DC83-D64B-BB1E-8ADF36603CC8}"/>
          </ac:spMkLst>
        </pc:spChg>
        <pc:spChg chg="add mod">
          <ac:chgData name="Brenton Rose" userId="5a8f2c1b-da9f-413d-83be-1430d438bc06" providerId="ADAL" clId="{6790C88C-2275-F042-8718-26E7CAEBF187}" dt="2022-05-19T14:21:17.270" v="3540" actId="27636"/>
          <ac:spMkLst>
            <pc:docMk/>
            <pc:sldMk cId="2758117667" sldId="275"/>
            <ac:spMk id="6" creationId="{4D05B2C4-04D2-EB5C-F826-967A57D78024}"/>
          </ac:spMkLst>
        </pc:spChg>
        <pc:spChg chg="del">
          <ac:chgData name="Brenton Rose" userId="5a8f2c1b-da9f-413d-83be-1430d438bc06" providerId="ADAL" clId="{6790C88C-2275-F042-8718-26E7CAEBF187}" dt="2022-05-19T14:16:50.448" v="3419" actId="478"/>
          <ac:spMkLst>
            <pc:docMk/>
            <pc:sldMk cId="2758117667" sldId="275"/>
            <ac:spMk id="10" creationId="{61316398-EC23-36C6-A747-9E1EDC1CF92A}"/>
          </ac:spMkLst>
        </pc:spChg>
        <pc:picChg chg="del mod">
          <ac:chgData name="Brenton Rose" userId="5a8f2c1b-da9f-413d-83be-1430d438bc06" providerId="ADAL" clId="{6790C88C-2275-F042-8718-26E7CAEBF187}" dt="2022-05-19T14:20:03.930" v="3520" actId="478"/>
          <ac:picMkLst>
            <pc:docMk/>
            <pc:sldMk cId="2758117667" sldId="275"/>
            <ac:picMk id="9" creationId="{4B7AE1B9-B43C-00C6-80EE-DA11E06A5858}"/>
          </ac:picMkLst>
        </pc:picChg>
      </pc:sldChg>
    </pc:docChg>
  </pc:docChgLst>
  <pc:docChgLst>
    <pc:chgData name="Paul Tober" userId="S::ptober@advancelocal.net::234c227c-31a5-49f7-a9e7-68f89182f1fc" providerId="AD" clId="Web-{E548FA9D-3CCE-44A2-8D5B-BE09E5D05E97}"/>
    <pc:docChg chg="modSld">
      <pc:chgData name="Paul Tober" userId="S::ptober@advancelocal.net::234c227c-31a5-49f7-a9e7-68f89182f1fc" providerId="AD" clId="Web-{E548FA9D-3CCE-44A2-8D5B-BE09E5D05E97}" dt="2021-11-08T17:16:23.252" v="55" actId="20577"/>
      <pc:docMkLst>
        <pc:docMk/>
      </pc:docMkLst>
      <pc:sldChg chg="modSp">
        <pc:chgData name="Paul Tober" userId="S::ptober@advancelocal.net::234c227c-31a5-49f7-a9e7-68f89182f1fc" providerId="AD" clId="Web-{E548FA9D-3CCE-44A2-8D5B-BE09E5D05E97}" dt="2021-11-08T17:15:04.718" v="41" actId="20577"/>
        <pc:sldMkLst>
          <pc:docMk/>
          <pc:sldMk cId="2250851454" sldId="261"/>
        </pc:sldMkLst>
        <pc:spChg chg="mod">
          <ac:chgData name="Paul Tober" userId="S::ptober@advancelocal.net::234c227c-31a5-49f7-a9e7-68f89182f1fc" providerId="AD" clId="Web-{E548FA9D-3CCE-44A2-8D5B-BE09E5D05E97}" dt="2021-11-08T17:15:04.718" v="41" actId="20577"/>
          <ac:spMkLst>
            <pc:docMk/>
            <pc:sldMk cId="2250851454" sldId="261"/>
            <ac:spMk id="9" creationId="{1C1E034C-9485-498F-BB89-580BA407C567}"/>
          </ac:spMkLst>
        </pc:spChg>
      </pc:sldChg>
      <pc:sldChg chg="modSp">
        <pc:chgData name="Paul Tober" userId="S::ptober@advancelocal.net::234c227c-31a5-49f7-a9e7-68f89182f1fc" providerId="AD" clId="Web-{E548FA9D-3CCE-44A2-8D5B-BE09E5D05E97}" dt="2021-11-08T17:11:09.148" v="3" actId="20577"/>
        <pc:sldMkLst>
          <pc:docMk/>
          <pc:sldMk cId="4039601869" sldId="263"/>
        </pc:sldMkLst>
        <pc:spChg chg="mod">
          <ac:chgData name="Paul Tober" userId="S::ptober@advancelocal.net::234c227c-31a5-49f7-a9e7-68f89182f1fc" providerId="AD" clId="Web-{E548FA9D-3CCE-44A2-8D5B-BE09E5D05E97}" dt="2021-11-08T17:11:09.148" v="3" actId="20577"/>
          <ac:spMkLst>
            <pc:docMk/>
            <pc:sldMk cId="4039601869" sldId="263"/>
            <ac:spMk id="9" creationId="{1C1E034C-9485-498F-BB89-580BA407C567}"/>
          </ac:spMkLst>
        </pc:spChg>
      </pc:sldChg>
      <pc:sldChg chg="modSp">
        <pc:chgData name="Paul Tober" userId="S::ptober@advancelocal.net::234c227c-31a5-49f7-a9e7-68f89182f1fc" providerId="AD" clId="Web-{E548FA9D-3CCE-44A2-8D5B-BE09E5D05E97}" dt="2021-11-08T17:16:23.252" v="55" actId="20577"/>
        <pc:sldMkLst>
          <pc:docMk/>
          <pc:sldMk cId="2229740832" sldId="264"/>
        </pc:sldMkLst>
        <pc:spChg chg="mod">
          <ac:chgData name="Paul Tober" userId="S::ptober@advancelocal.net::234c227c-31a5-49f7-a9e7-68f89182f1fc" providerId="AD" clId="Web-{E548FA9D-3CCE-44A2-8D5B-BE09E5D05E97}" dt="2021-11-08T17:16:23.252" v="55" actId="20577"/>
          <ac:spMkLst>
            <pc:docMk/>
            <pc:sldMk cId="2229740832" sldId="264"/>
            <ac:spMk id="9" creationId="{1C1E034C-9485-498F-BB89-580BA407C56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5E01EC-54BF-4BB3-86CF-C17BF53406A1}" type="doc">
      <dgm:prSet loTypeId="urn:microsoft.com/office/officeart/2005/8/layout/vList2" loCatId="list" qsTypeId="urn:microsoft.com/office/officeart/2005/8/quickstyle/simple5" qsCatId="simple" csTypeId="urn:microsoft.com/office/officeart/2005/8/colors/colorful2" csCatId="colorful"/>
      <dgm:spPr/>
      <dgm:t>
        <a:bodyPr/>
        <a:lstStyle/>
        <a:p>
          <a:endParaRPr lang="en-US"/>
        </a:p>
      </dgm:t>
    </dgm:pt>
    <dgm:pt modelId="{88836D55-2D10-4693-970F-DC8DA21FBAC5}">
      <dgm:prSet/>
      <dgm:spPr/>
      <dgm:t>
        <a:bodyPr/>
        <a:lstStyle/>
        <a:p>
          <a:pPr algn="ctr"/>
          <a:r>
            <a:rPr lang="en-US" dirty="0"/>
            <a:t>Working with your dedicated Rep or Google Support you must request to have the Merchant Center activated to run ads Vehicle Ads Program</a:t>
          </a:r>
        </a:p>
      </dgm:t>
    </dgm:pt>
    <dgm:pt modelId="{4C8DEBCD-4206-40E4-8F57-2D7E0D7C0D30}" type="parTrans" cxnId="{5C1271C3-4556-4338-815B-C46AF5C66AED}">
      <dgm:prSet/>
      <dgm:spPr/>
      <dgm:t>
        <a:bodyPr/>
        <a:lstStyle/>
        <a:p>
          <a:endParaRPr lang="en-US"/>
        </a:p>
      </dgm:t>
    </dgm:pt>
    <dgm:pt modelId="{8EE437E4-B48E-4C09-988E-07129AA67326}" type="sibTrans" cxnId="{5C1271C3-4556-4338-815B-C46AF5C66AED}">
      <dgm:prSet/>
      <dgm:spPr/>
      <dgm:t>
        <a:bodyPr/>
        <a:lstStyle/>
        <a:p>
          <a:endParaRPr lang="en-US"/>
        </a:p>
      </dgm:t>
    </dgm:pt>
    <dgm:pt modelId="{D7878146-1A9C-42E6-8173-DC37EFCA5ABC}">
      <dgm:prSet/>
      <dgm:spPr/>
      <dgm:t>
        <a:bodyPr/>
        <a:lstStyle/>
        <a:p>
          <a:pPr algn="ctr"/>
          <a:r>
            <a:rPr lang="en-US" dirty="0"/>
            <a:t>This Step Must be done before a feed can be uploaded.</a:t>
          </a:r>
        </a:p>
      </dgm:t>
    </dgm:pt>
    <dgm:pt modelId="{829C8BA6-D6C9-4DFF-A1A8-93B61B261A27}" type="parTrans" cxnId="{2C6F57E7-C79E-4D01-81CE-D4B7A4C95FE0}">
      <dgm:prSet/>
      <dgm:spPr/>
      <dgm:t>
        <a:bodyPr/>
        <a:lstStyle/>
        <a:p>
          <a:endParaRPr lang="en-US"/>
        </a:p>
      </dgm:t>
    </dgm:pt>
    <dgm:pt modelId="{0702907D-0BFF-4EA3-9F98-95C5A0199A6F}" type="sibTrans" cxnId="{2C6F57E7-C79E-4D01-81CE-D4B7A4C95FE0}">
      <dgm:prSet/>
      <dgm:spPr/>
      <dgm:t>
        <a:bodyPr/>
        <a:lstStyle/>
        <a:p>
          <a:endParaRPr lang="en-US"/>
        </a:p>
      </dgm:t>
    </dgm:pt>
    <dgm:pt modelId="{85177C29-E7D5-9A4D-8120-D3B24105DDB5}" type="pres">
      <dgm:prSet presAssocID="{D25E01EC-54BF-4BB3-86CF-C17BF53406A1}" presName="linear" presStyleCnt="0">
        <dgm:presLayoutVars>
          <dgm:animLvl val="lvl"/>
          <dgm:resizeHandles val="exact"/>
        </dgm:presLayoutVars>
      </dgm:prSet>
      <dgm:spPr/>
    </dgm:pt>
    <dgm:pt modelId="{93CCD71F-11E1-4046-A806-37C4E0EFB4B6}" type="pres">
      <dgm:prSet presAssocID="{88836D55-2D10-4693-970F-DC8DA21FBAC5}" presName="parentText" presStyleLbl="node1" presStyleIdx="0" presStyleCnt="2">
        <dgm:presLayoutVars>
          <dgm:chMax val="0"/>
          <dgm:bulletEnabled val="1"/>
        </dgm:presLayoutVars>
      </dgm:prSet>
      <dgm:spPr/>
    </dgm:pt>
    <dgm:pt modelId="{BDF0245C-E943-C84C-B498-E31F9C8177A5}" type="pres">
      <dgm:prSet presAssocID="{8EE437E4-B48E-4C09-988E-07129AA67326}" presName="spacer" presStyleCnt="0"/>
      <dgm:spPr/>
    </dgm:pt>
    <dgm:pt modelId="{EAAF0CC6-245E-034A-9D32-2D25B6AFBB43}" type="pres">
      <dgm:prSet presAssocID="{D7878146-1A9C-42E6-8173-DC37EFCA5ABC}" presName="parentText" presStyleLbl="node1" presStyleIdx="1" presStyleCnt="2">
        <dgm:presLayoutVars>
          <dgm:chMax val="0"/>
          <dgm:bulletEnabled val="1"/>
        </dgm:presLayoutVars>
      </dgm:prSet>
      <dgm:spPr/>
    </dgm:pt>
  </dgm:ptLst>
  <dgm:cxnLst>
    <dgm:cxn modelId="{5C1271C3-4556-4338-815B-C46AF5C66AED}" srcId="{D25E01EC-54BF-4BB3-86CF-C17BF53406A1}" destId="{88836D55-2D10-4693-970F-DC8DA21FBAC5}" srcOrd="0" destOrd="0" parTransId="{4C8DEBCD-4206-40E4-8F57-2D7E0D7C0D30}" sibTransId="{8EE437E4-B48E-4C09-988E-07129AA67326}"/>
    <dgm:cxn modelId="{B16D3ACA-6E18-764C-AAA5-692959C9079A}" type="presOf" srcId="{D25E01EC-54BF-4BB3-86CF-C17BF53406A1}" destId="{85177C29-E7D5-9A4D-8120-D3B24105DDB5}" srcOrd="0" destOrd="0" presId="urn:microsoft.com/office/officeart/2005/8/layout/vList2"/>
    <dgm:cxn modelId="{F095AEDF-8534-C84B-8C1B-6713C5C1A6DA}" type="presOf" srcId="{88836D55-2D10-4693-970F-DC8DA21FBAC5}" destId="{93CCD71F-11E1-4046-A806-37C4E0EFB4B6}" srcOrd="0" destOrd="0" presId="urn:microsoft.com/office/officeart/2005/8/layout/vList2"/>
    <dgm:cxn modelId="{2C6F57E7-C79E-4D01-81CE-D4B7A4C95FE0}" srcId="{D25E01EC-54BF-4BB3-86CF-C17BF53406A1}" destId="{D7878146-1A9C-42E6-8173-DC37EFCA5ABC}" srcOrd="1" destOrd="0" parTransId="{829C8BA6-D6C9-4DFF-A1A8-93B61B261A27}" sibTransId="{0702907D-0BFF-4EA3-9F98-95C5A0199A6F}"/>
    <dgm:cxn modelId="{E9FCA7EE-1241-5F4F-8584-3BEEAD60EA61}" type="presOf" srcId="{D7878146-1A9C-42E6-8173-DC37EFCA5ABC}" destId="{EAAF0CC6-245E-034A-9D32-2D25B6AFBB43}" srcOrd="0" destOrd="0" presId="urn:microsoft.com/office/officeart/2005/8/layout/vList2"/>
    <dgm:cxn modelId="{86C2B26E-B1C7-D24C-B733-41083FB0B50F}" type="presParOf" srcId="{85177C29-E7D5-9A4D-8120-D3B24105DDB5}" destId="{93CCD71F-11E1-4046-A806-37C4E0EFB4B6}" srcOrd="0" destOrd="0" presId="urn:microsoft.com/office/officeart/2005/8/layout/vList2"/>
    <dgm:cxn modelId="{09C2D504-45FA-254B-91DD-2D2D40A8823A}" type="presParOf" srcId="{85177C29-E7D5-9A4D-8120-D3B24105DDB5}" destId="{BDF0245C-E943-C84C-B498-E31F9C8177A5}" srcOrd="1" destOrd="0" presId="urn:microsoft.com/office/officeart/2005/8/layout/vList2"/>
    <dgm:cxn modelId="{5B050153-0973-2545-819B-303464E7E83A}" type="presParOf" srcId="{85177C29-E7D5-9A4D-8120-D3B24105DDB5}" destId="{EAAF0CC6-245E-034A-9D32-2D25B6AFBB43}" srcOrd="2"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CCD71F-11E1-4046-A806-37C4E0EFB4B6}">
      <dsp:nvSpPr>
        <dsp:cNvPr id="0" name=""/>
        <dsp:cNvSpPr/>
      </dsp:nvSpPr>
      <dsp:spPr>
        <a:xfrm>
          <a:off x="0" y="47477"/>
          <a:ext cx="6261100" cy="2695680"/>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Working with your dedicated Rep or Google Support you must request to have the Merchant Center activated to run ads Vehicle Ads Program</a:t>
          </a:r>
        </a:p>
      </dsp:txBody>
      <dsp:txXfrm>
        <a:off x="131592" y="179069"/>
        <a:ext cx="5997916" cy="2432496"/>
      </dsp:txXfrm>
    </dsp:sp>
    <dsp:sp modelId="{EAAF0CC6-245E-034A-9D32-2D25B6AFBB43}">
      <dsp:nvSpPr>
        <dsp:cNvPr id="0" name=""/>
        <dsp:cNvSpPr/>
      </dsp:nvSpPr>
      <dsp:spPr>
        <a:xfrm>
          <a:off x="0" y="2835317"/>
          <a:ext cx="6261100" cy="2695680"/>
        </a:xfrm>
        <a:prstGeom prst="roundRect">
          <a:avLst/>
        </a:prstGeom>
        <a:gradFill rotWithShape="0">
          <a:gsLst>
            <a:gs pos="0">
              <a:schemeClr val="accent2">
                <a:hueOff val="-4620091"/>
                <a:satOff val="-1603"/>
                <a:lumOff val="588"/>
                <a:alphaOff val="0"/>
                <a:tint val="94000"/>
                <a:satMod val="103000"/>
                <a:lumMod val="102000"/>
              </a:schemeClr>
            </a:gs>
            <a:gs pos="50000">
              <a:schemeClr val="accent2">
                <a:hueOff val="-4620091"/>
                <a:satOff val="-1603"/>
                <a:lumOff val="588"/>
                <a:alphaOff val="0"/>
                <a:shade val="100000"/>
                <a:satMod val="110000"/>
                <a:lumMod val="100000"/>
              </a:schemeClr>
            </a:gs>
            <a:gs pos="100000">
              <a:schemeClr val="accent2">
                <a:hueOff val="-4620091"/>
                <a:satOff val="-1603"/>
                <a:lumOff val="588"/>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This Step Must be done before a feed can be uploaded.</a:t>
          </a:r>
        </a:p>
      </dsp:txBody>
      <dsp:txXfrm>
        <a:off x="131592" y="2966909"/>
        <a:ext cx="5997916" cy="243249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235421-85A6-AB4A-932E-E1265006F0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96EE139-DD62-EA49-970D-594334A59B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32E5FD-1404-A841-AAA5-F9A0E4497F63}" type="datetimeFigureOut">
              <a:rPr lang="en-US" smtClean="0"/>
              <a:t>2/20/23</a:t>
            </a:fld>
            <a:endParaRPr lang="en-US"/>
          </a:p>
        </p:txBody>
      </p:sp>
      <p:sp>
        <p:nvSpPr>
          <p:cNvPr id="4" name="Footer Placeholder 3">
            <a:extLst>
              <a:ext uri="{FF2B5EF4-FFF2-40B4-BE49-F238E27FC236}">
                <a16:creationId xmlns:a16="http://schemas.microsoft.com/office/drawing/2014/main" id="{4610E332-ACD2-E947-A363-29DECFF1ADF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402FC9B-B783-4740-8322-E76C7EFA9E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193790-D99E-8F45-B43D-E452ED0EEBB7}" type="slidenum">
              <a:rPr lang="en-US" smtClean="0"/>
              <a:t>‹#›</a:t>
            </a:fld>
            <a:endParaRPr lang="en-US"/>
          </a:p>
        </p:txBody>
      </p:sp>
    </p:spTree>
    <p:extLst>
      <p:ext uri="{BB962C8B-B14F-4D97-AF65-F5344CB8AC3E}">
        <p14:creationId xmlns:p14="http://schemas.microsoft.com/office/powerpoint/2010/main" val="3604258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FFEF2D-4700-4D4A-9392-097AED185FDB}" type="datetimeFigureOut">
              <a:rPr lang="en-US" smtClean="0"/>
              <a:t>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D398EC-19D5-A64D-B058-F6B2A1002E32}" type="slidenum">
              <a:rPr lang="en-US" smtClean="0"/>
              <a:t>‹#›</a:t>
            </a:fld>
            <a:endParaRPr lang="en-US"/>
          </a:p>
        </p:txBody>
      </p:sp>
    </p:spTree>
    <p:extLst>
      <p:ext uri="{BB962C8B-B14F-4D97-AF65-F5344CB8AC3E}">
        <p14:creationId xmlns:p14="http://schemas.microsoft.com/office/powerpoint/2010/main" val="1955293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398EC-19D5-A64D-B058-F6B2A1002E32}" type="slidenum">
              <a:rPr lang="en-US" smtClean="0"/>
              <a:t>8</a:t>
            </a:fld>
            <a:endParaRPr lang="en-US"/>
          </a:p>
        </p:txBody>
      </p:sp>
    </p:spTree>
    <p:extLst>
      <p:ext uri="{BB962C8B-B14F-4D97-AF65-F5344CB8AC3E}">
        <p14:creationId xmlns:p14="http://schemas.microsoft.com/office/powerpoint/2010/main" val="609669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398EC-19D5-A64D-B058-F6B2A1002E32}" type="slidenum">
              <a:rPr lang="en-US" smtClean="0"/>
              <a:t>9</a:t>
            </a:fld>
            <a:endParaRPr lang="en-US"/>
          </a:p>
        </p:txBody>
      </p:sp>
    </p:spTree>
    <p:extLst>
      <p:ext uri="{BB962C8B-B14F-4D97-AF65-F5344CB8AC3E}">
        <p14:creationId xmlns:p14="http://schemas.microsoft.com/office/powerpoint/2010/main" val="3259777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398EC-19D5-A64D-B058-F6B2A1002E32}" type="slidenum">
              <a:rPr lang="en-US" smtClean="0"/>
              <a:t>10</a:t>
            </a:fld>
            <a:endParaRPr lang="en-US"/>
          </a:p>
        </p:txBody>
      </p:sp>
    </p:spTree>
    <p:extLst>
      <p:ext uri="{BB962C8B-B14F-4D97-AF65-F5344CB8AC3E}">
        <p14:creationId xmlns:p14="http://schemas.microsoft.com/office/powerpoint/2010/main" val="854789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398EC-19D5-A64D-B058-F6B2A1002E32}" type="slidenum">
              <a:rPr lang="en-US" smtClean="0"/>
              <a:t>11</a:t>
            </a:fld>
            <a:endParaRPr lang="en-US"/>
          </a:p>
        </p:txBody>
      </p:sp>
    </p:spTree>
    <p:extLst>
      <p:ext uri="{BB962C8B-B14F-4D97-AF65-F5344CB8AC3E}">
        <p14:creationId xmlns:p14="http://schemas.microsoft.com/office/powerpoint/2010/main" val="621207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398EC-19D5-A64D-B058-F6B2A1002E32}" type="slidenum">
              <a:rPr lang="en-US" smtClean="0"/>
              <a:t>12</a:t>
            </a:fld>
            <a:endParaRPr lang="en-US"/>
          </a:p>
        </p:txBody>
      </p:sp>
    </p:spTree>
    <p:extLst>
      <p:ext uri="{BB962C8B-B14F-4D97-AF65-F5344CB8AC3E}">
        <p14:creationId xmlns:p14="http://schemas.microsoft.com/office/powerpoint/2010/main" val="2000424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398EC-19D5-A64D-B058-F6B2A1002E32}" type="slidenum">
              <a:rPr lang="en-US" smtClean="0"/>
              <a:t>13</a:t>
            </a:fld>
            <a:endParaRPr lang="en-US"/>
          </a:p>
        </p:txBody>
      </p:sp>
    </p:spTree>
    <p:extLst>
      <p:ext uri="{BB962C8B-B14F-4D97-AF65-F5344CB8AC3E}">
        <p14:creationId xmlns:p14="http://schemas.microsoft.com/office/powerpoint/2010/main" val="4212039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398EC-19D5-A64D-B058-F6B2A1002E32}" type="slidenum">
              <a:rPr lang="en-US" smtClean="0"/>
              <a:t>14</a:t>
            </a:fld>
            <a:endParaRPr lang="en-US"/>
          </a:p>
        </p:txBody>
      </p:sp>
    </p:spTree>
    <p:extLst>
      <p:ext uri="{BB962C8B-B14F-4D97-AF65-F5344CB8AC3E}">
        <p14:creationId xmlns:p14="http://schemas.microsoft.com/office/powerpoint/2010/main" val="33601016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2/20/23</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12" name="Picture 11">
            <a:extLst>
              <a:ext uri="{FF2B5EF4-FFF2-40B4-BE49-F238E27FC236}">
                <a16:creationId xmlns:a16="http://schemas.microsoft.com/office/drawing/2014/main" id="{36FB6AE9-9FDF-3F4A-A777-AA94DAD12A8B}"/>
              </a:ext>
            </a:extLst>
          </p:cNvPr>
          <p:cNvPicPr>
            <a:picLocks noChangeAspect="1"/>
          </p:cNvPicPr>
          <p:nvPr userDrawn="1"/>
        </p:nvPicPr>
        <p:blipFill rotWithShape="1">
          <a:blip r:embed="rId4"/>
          <a:srcRect l="40966" t="42608" r="40048" b="42118"/>
          <a:stretch/>
        </p:blipFill>
        <p:spPr>
          <a:xfrm>
            <a:off x="9348243" y="2905263"/>
            <a:ext cx="1302026" cy="1047473"/>
          </a:xfrm>
          <a:prstGeom prst="rect">
            <a:avLst/>
          </a:prstGeom>
        </p:spPr>
      </p:pic>
    </p:spTree>
    <p:extLst>
      <p:ext uri="{BB962C8B-B14F-4D97-AF65-F5344CB8AC3E}">
        <p14:creationId xmlns:p14="http://schemas.microsoft.com/office/powerpoint/2010/main" val="1125452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753227"/>
            <a:ext cx="1154151" cy="1090789"/>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33199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t>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8555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smtClean="0"/>
              <a:t>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43613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smtClean="0"/>
              <a:t>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a:prstGeom prst="rect">
            <a:avLst/>
          </a:prstGeom>
        </p:spPr>
        <p:txBody>
          <a:bodyPr/>
          <a:lstStyle/>
          <a:p>
            <a:fld id="{6D22F896-40B5-4ADD-8801-0D06FADFA095}"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719238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smtClean="0"/>
              <a:t>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62955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smtClean="0"/>
              <a:t>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10729455" y="753227"/>
            <a:ext cx="1154151" cy="1090789"/>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73192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smtClean="0"/>
              <a:t>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10729455" y="753227"/>
            <a:ext cx="1154151" cy="1090789"/>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68818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753227"/>
            <a:ext cx="1154151" cy="1090789"/>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7034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smtClean="0"/>
              <a:t>2/20/23</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a:prstGeom prst="rect">
            <a:avLst/>
          </a:prstGeo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80550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2/20/23</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11" name="Picture 10">
            <a:extLst>
              <a:ext uri="{FF2B5EF4-FFF2-40B4-BE49-F238E27FC236}">
                <a16:creationId xmlns:a16="http://schemas.microsoft.com/office/drawing/2014/main" id="{42D6A018-FD31-9F4F-BE63-7E69D352ACD6}"/>
              </a:ext>
            </a:extLst>
          </p:cNvPr>
          <p:cNvPicPr>
            <a:picLocks noChangeAspect="1"/>
          </p:cNvPicPr>
          <p:nvPr userDrawn="1"/>
        </p:nvPicPr>
        <p:blipFill rotWithShape="1">
          <a:blip r:embed="rId4"/>
          <a:srcRect l="40966" t="42608" r="40048" b="42118"/>
          <a:stretch/>
        </p:blipFill>
        <p:spPr>
          <a:xfrm>
            <a:off x="10736311" y="766681"/>
            <a:ext cx="1302026" cy="1047473"/>
          </a:xfrm>
          <a:prstGeom prst="rect">
            <a:avLst/>
          </a:prstGeom>
        </p:spPr>
      </p:pic>
    </p:spTree>
    <p:extLst>
      <p:ext uri="{BB962C8B-B14F-4D97-AF65-F5344CB8AC3E}">
        <p14:creationId xmlns:p14="http://schemas.microsoft.com/office/powerpoint/2010/main" val="1498052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2/20/23</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11" name="Picture 10">
            <a:extLst>
              <a:ext uri="{FF2B5EF4-FFF2-40B4-BE49-F238E27FC236}">
                <a16:creationId xmlns:a16="http://schemas.microsoft.com/office/drawing/2014/main" id="{5D1E37C7-F86C-ED4F-ADE9-1A2A5CD3D23D}"/>
              </a:ext>
            </a:extLst>
          </p:cNvPr>
          <p:cNvPicPr>
            <a:picLocks noChangeAspect="1"/>
          </p:cNvPicPr>
          <p:nvPr userDrawn="1"/>
        </p:nvPicPr>
        <p:blipFill rotWithShape="1">
          <a:blip r:embed="rId4"/>
          <a:srcRect l="40966" t="42608" r="40048" b="42118"/>
          <a:stretch/>
        </p:blipFill>
        <p:spPr>
          <a:xfrm>
            <a:off x="10736309" y="2883348"/>
            <a:ext cx="1302026" cy="1047473"/>
          </a:xfrm>
          <a:prstGeom prst="rect">
            <a:avLst/>
          </a:prstGeom>
        </p:spPr>
      </p:pic>
    </p:spTree>
    <p:extLst>
      <p:ext uri="{BB962C8B-B14F-4D97-AF65-F5344CB8AC3E}">
        <p14:creationId xmlns:p14="http://schemas.microsoft.com/office/powerpoint/2010/main" val="1995288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2/20/23</a:t>
            </a:fld>
            <a:endParaRPr lang="en-US" dirty="0"/>
          </a:p>
        </p:txBody>
      </p:sp>
      <p:sp>
        <p:nvSpPr>
          <p:cNvPr id="6" name="Footer Placeholder 5"/>
          <p:cNvSpPr>
            <a:spLocks noGrp="1"/>
          </p:cNvSpPr>
          <p:nvPr>
            <p:ph type="ftr" sz="quarter" idx="11"/>
          </p:nvPr>
        </p:nvSpPr>
        <p:spPr/>
        <p:txBody>
          <a:bodyPr/>
          <a:lstStyle/>
          <a:p>
            <a:endParaRPr lang="en-US" dirty="0"/>
          </a:p>
        </p:txBody>
      </p:sp>
      <p:pic>
        <p:nvPicPr>
          <p:cNvPr id="12" name="Picture 11">
            <a:extLst>
              <a:ext uri="{FF2B5EF4-FFF2-40B4-BE49-F238E27FC236}">
                <a16:creationId xmlns:a16="http://schemas.microsoft.com/office/drawing/2014/main" id="{617BE2FA-F575-3A45-BA79-48E8B0A1F41F}"/>
              </a:ext>
            </a:extLst>
          </p:cNvPr>
          <p:cNvPicPr>
            <a:picLocks noChangeAspect="1"/>
          </p:cNvPicPr>
          <p:nvPr userDrawn="1"/>
        </p:nvPicPr>
        <p:blipFill rotWithShape="1">
          <a:blip r:embed="rId4"/>
          <a:srcRect l="40966" t="42608" r="40048" b="42118"/>
          <a:stretch/>
        </p:blipFill>
        <p:spPr>
          <a:xfrm>
            <a:off x="10736311" y="766681"/>
            <a:ext cx="1302026" cy="1047473"/>
          </a:xfrm>
          <a:prstGeom prst="rect">
            <a:avLst/>
          </a:prstGeom>
        </p:spPr>
      </p:pic>
    </p:spTree>
    <p:extLst>
      <p:ext uri="{BB962C8B-B14F-4D97-AF65-F5344CB8AC3E}">
        <p14:creationId xmlns:p14="http://schemas.microsoft.com/office/powerpoint/2010/main" val="3914481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753229"/>
            <a:ext cx="9613863" cy="1080937"/>
          </a:xfrm>
        </p:spPr>
        <p:txBody>
          <a:bodyPr/>
          <a:lstStyle/>
          <a:p>
            <a:r>
              <a:rPr lang="en-US" dirty="0"/>
              <a:t>Click to edit Master title </a:t>
            </a:r>
            <a:r>
              <a:rPr lang="en-US" dirty="0" err="1"/>
              <a:t>styleç</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10729455" y="753227"/>
            <a:ext cx="1154151" cy="1090789"/>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17142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10729455" y="753227"/>
            <a:ext cx="1154151" cy="1090789"/>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76942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smtClean="0"/>
              <a:t>2/20/23</a:t>
            </a:fld>
            <a:endParaRPr lang="en-US" dirty="0"/>
          </a:p>
        </p:txBody>
      </p:sp>
      <p:sp>
        <p:nvSpPr>
          <p:cNvPr id="3" name="Footer Placeholder 2"/>
          <p:cNvSpPr>
            <a:spLocks noGrp="1"/>
          </p:cNvSpPr>
          <p:nvPr>
            <p:ph type="ftr" sz="quarter" idx="11"/>
          </p:nvPr>
        </p:nvSpPr>
        <p:spPr/>
        <p:txBody>
          <a:bodyPr/>
          <a:lstStyle/>
          <a:p>
            <a:endParaRPr lang="en-US" dirty="0"/>
          </a:p>
        </p:txBody>
      </p:sp>
      <p:pic>
        <p:nvPicPr>
          <p:cNvPr id="7" name="Picture 6">
            <a:extLst>
              <a:ext uri="{FF2B5EF4-FFF2-40B4-BE49-F238E27FC236}">
                <a16:creationId xmlns:a16="http://schemas.microsoft.com/office/drawing/2014/main" id="{D3F4F561-4C1D-D543-8C66-5039839BB7D6}"/>
              </a:ext>
            </a:extLst>
          </p:cNvPr>
          <p:cNvPicPr>
            <a:picLocks noChangeAspect="1"/>
          </p:cNvPicPr>
          <p:nvPr userDrawn="1"/>
        </p:nvPicPr>
        <p:blipFill rotWithShape="1">
          <a:blip r:embed="rId3"/>
          <a:srcRect l="40966" t="42608" r="40048" b="42118"/>
          <a:stretch/>
        </p:blipFill>
        <p:spPr>
          <a:xfrm>
            <a:off x="10736311" y="766681"/>
            <a:ext cx="1302026" cy="1047473"/>
          </a:xfrm>
          <a:prstGeom prst="rect">
            <a:avLst/>
          </a:prstGeom>
        </p:spPr>
      </p:pic>
      <p:sp>
        <p:nvSpPr>
          <p:cNvPr id="9" name="Title Placeholder 1">
            <a:extLst>
              <a:ext uri="{FF2B5EF4-FFF2-40B4-BE49-F238E27FC236}">
                <a16:creationId xmlns:a16="http://schemas.microsoft.com/office/drawing/2014/main" id="{2B9A28B1-57AA-FD4E-981E-B83DCD947829}"/>
              </a:ext>
            </a:extLst>
          </p:cNvPr>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D39423D6-6064-A94C-B8AA-93B1D911C0A2}"/>
              </a:ext>
            </a:extLst>
          </p:cNvPr>
          <p:cNvSpPr>
            <a:spLocks noGrp="1"/>
          </p:cNvSpPr>
          <p:nvPr>
            <p:ph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65113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9" name="Title Placeholder 1">
            <a:extLst>
              <a:ext uri="{FF2B5EF4-FFF2-40B4-BE49-F238E27FC236}">
                <a16:creationId xmlns:a16="http://schemas.microsoft.com/office/drawing/2014/main" id="{2B9A28B1-57AA-FD4E-981E-B83DCD947829}"/>
              </a:ext>
            </a:extLst>
          </p:cNvPr>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D39423D6-6064-A94C-B8AA-93B1D911C0A2}"/>
              </a:ext>
            </a:extLst>
          </p:cNvPr>
          <p:cNvSpPr>
            <a:spLocks noGrp="1"/>
          </p:cNvSpPr>
          <p:nvPr>
            <p:ph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19646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753227"/>
            <a:ext cx="1154151" cy="1090789"/>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26951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0">
            <a:alphaModFix amt="10000"/>
            <a:extLst>
              <a:ext uri="{28A0092B-C50C-407E-A947-70E740481C1C}">
                <a14:useLocalDpi xmlns:a14="http://schemas.microsoft.com/office/drawing/2010/main" val="0"/>
              </a:ext>
            </a:extLst>
          </a:blip>
          <a:stretch>
            <a:fillRect/>
          </a:stretch>
        </p:blipFill>
        <p:spPr>
          <a:xfrm>
            <a:off x="0" y="-22860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smtClean="0"/>
              <a:t>2/20/23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Tree>
    <p:extLst>
      <p:ext uri="{BB962C8B-B14F-4D97-AF65-F5344CB8AC3E}">
        <p14:creationId xmlns:p14="http://schemas.microsoft.com/office/powerpoint/2010/main" val="2916161730"/>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87"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nam10.safelinks.protection.outlook.com/?url=https%3A%2F%2Fsupport.google.com%2Fmerchants%2Fanswer%2F7450276%3Fhl%3Den&amp;data=04%7C01%7Cbrenton%40hootinteractive.com%7Cfc274cff9e8f4f3a8aeb08da1776ba7b%7C1fe6294574e64203848fb9b82929f9d4%7C0%7C0%7C637848095961665756%7CUnknown%7CTWFpbGZsb3d8eyJWIjoiMC4wLjAwMDAiLCJQIjoiV2luMzIiLCJBTiI6Ik1haWwiLCJXVCI6Mn0%3D%7C3000&amp;sdata=9t5VfX6RyZX%2FNEksUMGRsOaXmKLSiLIcvs7AzpQxNlc%3D&amp;reserved=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png"/><Relationship Id="rId7" Type="http://schemas.openxmlformats.org/officeDocument/2006/relationships/diagramLayout" Target="../diagrams/layout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9.png"/><Relationship Id="rId10" Type="http://schemas.microsoft.com/office/2007/relationships/diagramDrawing" Target="../diagrams/drawing1.xml"/><Relationship Id="rId4" Type="http://schemas.openxmlformats.org/officeDocument/2006/relationships/image" Target="../media/image3.png"/><Relationship Id="rId9"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1D796-E7D6-044E-B855-224522C29A31}"/>
              </a:ext>
            </a:extLst>
          </p:cNvPr>
          <p:cNvSpPr>
            <a:spLocks noGrp="1"/>
          </p:cNvSpPr>
          <p:nvPr>
            <p:ph type="ctrTitle"/>
          </p:nvPr>
        </p:nvSpPr>
        <p:spPr/>
        <p:txBody>
          <a:bodyPr/>
          <a:lstStyle/>
          <a:p>
            <a:r>
              <a:rPr lang="en-US" dirty="0"/>
              <a:t>Hoot Interactive</a:t>
            </a:r>
          </a:p>
        </p:txBody>
      </p:sp>
      <p:sp>
        <p:nvSpPr>
          <p:cNvPr id="3" name="Subtitle 2">
            <a:extLst>
              <a:ext uri="{FF2B5EF4-FFF2-40B4-BE49-F238E27FC236}">
                <a16:creationId xmlns:a16="http://schemas.microsoft.com/office/drawing/2014/main" id="{956EB6D2-6ACC-F844-9E6B-624618FC1BC9}"/>
              </a:ext>
            </a:extLst>
          </p:cNvPr>
          <p:cNvSpPr>
            <a:spLocks noGrp="1"/>
          </p:cNvSpPr>
          <p:nvPr>
            <p:ph type="subTitle" idx="1"/>
          </p:nvPr>
        </p:nvSpPr>
        <p:spPr/>
        <p:txBody>
          <a:bodyPr/>
          <a:lstStyle/>
          <a:p>
            <a:r>
              <a:rPr lang="en-US" dirty="0"/>
              <a:t>Google VLA Assist Guide</a:t>
            </a:r>
          </a:p>
        </p:txBody>
      </p:sp>
    </p:spTree>
    <p:extLst>
      <p:ext uri="{BB962C8B-B14F-4D97-AF65-F5344CB8AC3E}">
        <p14:creationId xmlns:p14="http://schemas.microsoft.com/office/powerpoint/2010/main" val="3183367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08716-CD3C-7C4C-A3B7-912F1B755487}"/>
              </a:ext>
            </a:extLst>
          </p:cNvPr>
          <p:cNvSpPr>
            <a:spLocks noGrp="1"/>
          </p:cNvSpPr>
          <p:nvPr>
            <p:ph type="title"/>
          </p:nvPr>
        </p:nvSpPr>
        <p:spPr>
          <a:xfrm>
            <a:off x="680321" y="753228"/>
            <a:ext cx="4136123" cy="1080938"/>
          </a:xfrm>
        </p:spPr>
        <p:txBody>
          <a:bodyPr>
            <a:normAutofit/>
          </a:bodyPr>
          <a:lstStyle/>
          <a:p>
            <a:r>
              <a:rPr lang="en-US" sz="2400"/>
              <a:t>Merchant Center</a:t>
            </a:r>
          </a:p>
        </p:txBody>
      </p:sp>
      <p:sp>
        <p:nvSpPr>
          <p:cNvPr id="3" name="Content Placeholder 2">
            <a:extLst>
              <a:ext uri="{FF2B5EF4-FFF2-40B4-BE49-F238E27FC236}">
                <a16:creationId xmlns:a16="http://schemas.microsoft.com/office/drawing/2014/main" id="{03774F12-DC83-D64B-BB1E-8ADF36603CC8}"/>
              </a:ext>
            </a:extLst>
          </p:cNvPr>
          <p:cNvSpPr>
            <a:spLocks noGrp="1"/>
          </p:cNvSpPr>
          <p:nvPr>
            <p:ph idx="1"/>
          </p:nvPr>
        </p:nvSpPr>
        <p:spPr>
          <a:xfrm>
            <a:off x="680321" y="2336873"/>
            <a:ext cx="3656289" cy="3599316"/>
          </a:xfrm>
        </p:spPr>
        <p:txBody>
          <a:bodyPr>
            <a:normAutofit/>
          </a:bodyPr>
          <a:lstStyle/>
          <a:p>
            <a:pPr lvl="1"/>
            <a:r>
              <a:rPr lang="en-US" sz="1300" dirty="0"/>
              <a:t>Once Created click into the feed you just created </a:t>
            </a:r>
          </a:p>
          <a:p>
            <a:pPr lvl="1"/>
            <a:r>
              <a:rPr lang="en-US" sz="1300" dirty="0"/>
              <a:t>Top Right corner select “Fetch Now”</a:t>
            </a:r>
          </a:p>
          <a:p>
            <a:pPr lvl="2"/>
            <a:r>
              <a:rPr lang="en-US" sz="1300" dirty="0"/>
              <a:t>This will take a few minutes but should return some results</a:t>
            </a:r>
          </a:p>
          <a:p>
            <a:pPr lvl="2"/>
            <a:r>
              <a:rPr lang="en-US" sz="1300" dirty="0"/>
              <a:t>Fix any issues there might be present (See next Slides for details)</a:t>
            </a:r>
          </a:p>
          <a:p>
            <a:pPr lvl="3"/>
            <a:r>
              <a:rPr lang="en-US" sz="1100" dirty="0"/>
              <a:t>Vehicles missing values can be filtered out at the feed level inside the Hoot interface. </a:t>
            </a:r>
          </a:p>
          <a:p>
            <a:pPr lvl="3"/>
            <a:r>
              <a:rPr lang="en-US" sz="1100" dirty="0"/>
              <a:t>The store code parameter is required and can be applied inside the Hoot interface.</a:t>
            </a:r>
          </a:p>
          <a:p>
            <a:pPr lvl="3"/>
            <a:r>
              <a:rPr lang="en-US" sz="1100" dirty="0"/>
              <a:t>Missing or specialized attributes can be added by using feed rules inside merchant center. See </a:t>
            </a:r>
            <a:r>
              <a:rPr lang="en-US" sz="1100" dirty="0">
                <a:hlinkClick r:id="rId3"/>
              </a:rPr>
              <a:t>here</a:t>
            </a:r>
            <a:endParaRPr lang="en-US" sz="1100" dirty="0"/>
          </a:p>
        </p:txBody>
      </p:sp>
      <p:pic>
        <p:nvPicPr>
          <p:cNvPr id="9" name="Picture 8" descr="Graphical user interface&#10;&#10;Description automatically generated">
            <a:extLst>
              <a:ext uri="{FF2B5EF4-FFF2-40B4-BE49-F238E27FC236}">
                <a16:creationId xmlns:a16="http://schemas.microsoft.com/office/drawing/2014/main" id="{29A0F136-7C44-4041-B9DB-2736471C0EB0}"/>
              </a:ext>
            </a:extLst>
          </p:cNvPr>
          <p:cNvPicPr>
            <a:picLocks noChangeAspect="1"/>
          </p:cNvPicPr>
          <p:nvPr/>
        </p:nvPicPr>
        <p:blipFill>
          <a:blip r:embed="rId4"/>
          <a:stretch>
            <a:fillRect/>
          </a:stretch>
        </p:blipFill>
        <p:spPr>
          <a:xfrm>
            <a:off x="5334918" y="2337606"/>
            <a:ext cx="6491418" cy="2182787"/>
          </a:xfrm>
          <a:prstGeom prst="rect">
            <a:avLst/>
          </a:prstGeom>
        </p:spPr>
      </p:pic>
      <p:sp>
        <p:nvSpPr>
          <p:cNvPr id="17" name="Rectangle 16">
            <a:extLst>
              <a:ext uri="{FF2B5EF4-FFF2-40B4-BE49-F238E27FC236}">
                <a16:creationId xmlns:a16="http://schemas.microsoft.com/office/drawing/2014/main" id="{C6DABC5C-3C0A-044C-914F-8F16407BBD09}"/>
              </a:ext>
            </a:extLst>
          </p:cNvPr>
          <p:cNvSpPr/>
          <p:nvPr/>
        </p:nvSpPr>
        <p:spPr>
          <a:xfrm>
            <a:off x="11277600" y="2619407"/>
            <a:ext cx="431800" cy="136493"/>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8889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08716-CD3C-7C4C-A3B7-912F1B755487}"/>
              </a:ext>
            </a:extLst>
          </p:cNvPr>
          <p:cNvSpPr>
            <a:spLocks noGrp="1"/>
          </p:cNvSpPr>
          <p:nvPr>
            <p:ph type="title"/>
          </p:nvPr>
        </p:nvSpPr>
        <p:spPr>
          <a:xfrm>
            <a:off x="680321" y="753228"/>
            <a:ext cx="4136123" cy="1080938"/>
          </a:xfrm>
        </p:spPr>
        <p:txBody>
          <a:bodyPr>
            <a:normAutofit/>
          </a:bodyPr>
          <a:lstStyle/>
          <a:p>
            <a:r>
              <a:rPr lang="en-US" sz="2400" dirty="0"/>
              <a:t>Merchant Center</a:t>
            </a:r>
          </a:p>
        </p:txBody>
      </p:sp>
      <p:sp>
        <p:nvSpPr>
          <p:cNvPr id="3" name="Content Placeholder 2">
            <a:extLst>
              <a:ext uri="{FF2B5EF4-FFF2-40B4-BE49-F238E27FC236}">
                <a16:creationId xmlns:a16="http://schemas.microsoft.com/office/drawing/2014/main" id="{03774F12-DC83-D64B-BB1E-8ADF36603CC8}"/>
              </a:ext>
            </a:extLst>
          </p:cNvPr>
          <p:cNvSpPr>
            <a:spLocks noGrp="1"/>
          </p:cNvSpPr>
          <p:nvPr>
            <p:ph idx="1"/>
          </p:nvPr>
        </p:nvSpPr>
        <p:spPr>
          <a:xfrm>
            <a:off x="680321" y="3649979"/>
            <a:ext cx="3656289" cy="2278381"/>
          </a:xfrm>
        </p:spPr>
        <p:txBody>
          <a:bodyPr>
            <a:normAutofit/>
          </a:bodyPr>
          <a:lstStyle/>
          <a:p>
            <a:pPr marL="457200" lvl="1" indent="0">
              <a:buNone/>
            </a:pPr>
            <a:r>
              <a:rPr lang="en-US" sz="1500" dirty="0"/>
              <a:t>DO NOT Panic If you see this</a:t>
            </a:r>
          </a:p>
          <a:p>
            <a:pPr lvl="1"/>
            <a:r>
              <a:rPr lang="en-US" sz="1300" dirty="0"/>
              <a:t>This message is misleading and no cause for alarm.</a:t>
            </a:r>
          </a:p>
          <a:p>
            <a:pPr lvl="1"/>
            <a:r>
              <a:rPr lang="en-US" sz="1300" dirty="0"/>
              <a:t>To confirm if there are any issues with the feed you must fix, please open the diagnostics tab and review the findings</a:t>
            </a:r>
          </a:p>
        </p:txBody>
      </p:sp>
      <p:pic>
        <p:nvPicPr>
          <p:cNvPr id="7" name="Picture 6" descr="Graphical user interface, application&#10;&#10;Description automatically generated">
            <a:extLst>
              <a:ext uri="{FF2B5EF4-FFF2-40B4-BE49-F238E27FC236}">
                <a16:creationId xmlns:a16="http://schemas.microsoft.com/office/drawing/2014/main" id="{0F4A065E-222D-AD37-8227-265153F028A7}"/>
              </a:ext>
            </a:extLst>
          </p:cNvPr>
          <p:cNvPicPr>
            <a:picLocks noChangeAspect="1"/>
          </p:cNvPicPr>
          <p:nvPr/>
        </p:nvPicPr>
        <p:blipFill>
          <a:blip r:embed="rId3"/>
          <a:stretch>
            <a:fillRect/>
          </a:stretch>
        </p:blipFill>
        <p:spPr>
          <a:xfrm>
            <a:off x="4676503" y="2336873"/>
            <a:ext cx="7136378" cy="3879306"/>
          </a:xfrm>
          <a:prstGeom prst="rect">
            <a:avLst/>
          </a:prstGeom>
        </p:spPr>
      </p:pic>
      <p:cxnSp>
        <p:nvCxnSpPr>
          <p:cNvPr id="9" name="Straight Arrow Connector 8">
            <a:extLst>
              <a:ext uri="{FF2B5EF4-FFF2-40B4-BE49-F238E27FC236}">
                <a16:creationId xmlns:a16="http://schemas.microsoft.com/office/drawing/2014/main" id="{7C0DB7FD-F739-0A6A-038D-246445830FB1}"/>
              </a:ext>
            </a:extLst>
          </p:cNvPr>
          <p:cNvCxnSpPr/>
          <p:nvPr/>
        </p:nvCxnSpPr>
        <p:spPr>
          <a:xfrm>
            <a:off x="2327564" y="3923607"/>
            <a:ext cx="243069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46641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08716-CD3C-7C4C-A3B7-912F1B755487}"/>
              </a:ext>
            </a:extLst>
          </p:cNvPr>
          <p:cNvSpPr>
            <a:spLocks noGrp="1"/>
          </p:cNvSpPr>
          <p:nvPr>
            <p:ph type="title"/>
          </p:nvPr>
        </p:nvSpPr>
        <p:spPr>
          <a:xfrm>
            <a:off x="680321" y="753228"/>
            <a:ext cx="4136123" cy="1080938"/>
          </a:xfrm>
        </p:spPr>
        <p:txBody>
          <a:bodyPr>
            <a:normAutofit/>
          </a:bodyPr>
          <a:lstStyle/>
          <a:p>
            <a:r>
              <a:rPr lang="en-US" sz="2400" dirty="0"/>
              <a:t>Merchant Center</a:t>
            </a:r>
          </a:p>
        </p:txBody>
      </p:sp>
      <p:sp>
        <p:nvSpPr>
          <p:cNvPr id="3" name="Content Placeholder 2">
            <a:extLst>
              <a:ext uri="{FF2B5EF4-FFF2-40B4-BE49-F238E27FC236}">
                <a16:creationId xmlns:a16="http://schemas.microsoft.com/office/drawing/2014/main" id="{03774F12-DC83-D64B-BB1E-8ADF36603CC8}"/>
              </a:ext>
            </a:extLst>
          </p:cNvPr>
          <p:cNvSpPr>
            <a:spLocks noGrp="1"/>
          </p:cNvSpPr>
          <p:nvPr>
            <p:ph idx="1"/>
          </p:nvPr>
        </p:nvSpPr>
        <p:spPr>
          <a:xfrm>
            <a:off x="680321" y="2336873"/>
            <a:ext cx="3656289" cy="3599316"/>
          </a:xfrm>
        </p:spPr>
        <p:txBody>
          <a:bodyPr>
            <a:normAutofit fontScale="92500"/>
          </a:bodyPr>
          <a:lstStyle/>
          <a:p>
            <a:pPr marL="457200" lvl="1" indent="0">
              <a:buNone/>
            </a:pPr>
            <a:r>
              <a:rPr lang="en-US" sz="1500" dirty="0"/>
              <a:t>What should I see upon upload?</a:t>
            </a:r>
          </a:p>
          <a:p>
            <a:pPr lvl="1"/>
            <a:r>
              <a:rPr lang="en-US" sz="1300" dirty="0"/>
              <a:t>The below errors are the initial error messages you will receive. </a:t>
            </a:r>
          </a:p>
          <a:p>
            <a:pPr lvl="1"/>
            <a:r>
              <a:rPr lang="en-US" sz="1300" dirty="0"/>
              <a:t>These indicate that Google must review the feed, perform their own scrape of the website to confirm and match inventory</a:t>
            </a:r>
          </a:p>
          <a:p>
            <a:pPr lvl="1"/>
            <a:r>
              <a:rPr lang="en-US" sz="1300" dirty="0"/>
              <a:t>Review account for accuracy and approve for the ads to run.</a:t>
            </a:r>
          </a:p>
          <a:p>
            <a:pPr lvl="1"/>
            <a:r>
              <a:rPr lang="en-US" sz="1300" dirty="0"/>
              <a:t>There is no concern with these errors you must simply wait for Google to review the upload, account details and approve.</a:t>
            </a:r>
          </a:p>
          <a:p>
            <a:pPr lvl="1"/>
            <a:r>
              <a:rPr lang="en-US" sz="1300" dirty="0"/>
              <a:t>You will most likely also see a warning for missing “links” this is usually associated to the “missing inventory data”. This message is also misleading. They are missing because Google has not approved the feed yet.</a:t>
            </a:r>
            <a:endParaRPr lang="en-US" sz="1100" dirty="0"/>
          </a:p>
        </p:txBody>
      </p:sp>
      <p:pic>
        <p:nvPicPr>
          <p:cNvPr id="5" name="Picture 4" descr="Graphical user interface, text, application&#10;&#10;Description automatically generated">
            <a:extLst>
              <a:ext uri="{FF2B5EF4-FFF2-40B4-BE49-F238E27FC236}">
                <a16:creationId xmlns:a16="http://schemas.microsoft.com/office/drawing/2014/main" id="{3B660B8B-32C3-85F3-DA1E-7B7CDE62E8AF}"/>
              </a:ext>
            </a:extLst>
          </p:cNvPr>
          <p:cNvPicPr>
            <a:picLocks noChangeAspect="1"/>
          </p:cNvPicPr>
          <p:nvPr/>
        </p:nvPicPr>
        <p:blipFill>
          <a:blip r:embed="rId3"/>
          <a:stretch>
            <a:fillRect/>
          </a:stretch>
        </p:blipFill>
        <p:spPr>
          <a:xfrm>
            <a:off x="4464920" y="2378885"/>
            <a:ext cx="7351909" cy="3515292"/>
          </a:xfrm>
          <a:prstGeom prst="rect">
            <a:avLst/>
          </a:prstGeom>
        </p:spPr>
      </p:pic>
      <p:sp>
        <p:nvSpPr>
          <p:cNvPr id="6" name="Rectangle 5">
            <a:extLst>
              <a:ext uri="{FF2B5EF4-FFF2-40B4-BE49-F238E27FC236}">
                <a16:creationId xmlns:a16="http://schemas.microsoft.com/office/drawing/2014/main" id="{996BEC86-AD87-FF1F-B57E-213798962D03}"/>
              </a:ext>
            </a:extLst>
          </p:cNvPr>
          <p:cNvSpPr/>
          <p:nvPr/>
        </p:nvSpPr>
        <p:spPr>
          <a:xfrm>
            <a:off x="6209607" y="2378885"/>
            <a:ext cx="5599216" cy="283464"/>
          </a:xfrm>
          <a:prstGeom prst="rect">
            <a:avLst/>
          </a:prstGeom>
          <a:pattFill prst="pct6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3671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08716-CD3C-7C4C-A3B7-912F1B755487}"/>
              </a:ext>
            </a:extLst>
          </p:cNvPr>
          <p:cNvSpPr>
            <a:spLocks noGrp="1"/>
          </p:cNvSpPr>
          <p:nvPr>
            <p:ph type="title"/>
          </p:nvPr>
        </p:nvSpPr>
        <p:spPr>
          <a:xfrm>
            <a:off x="680321" y="753228"/>
            <a:ext cx="4136123" cy="1080938"/>
          </a:xfrm>
        </p:spPr>
        <p:txBody>
          <a:bodyPr>
            <a:normAutofit/>
          </a:bodyPr>
          <a:lstStyle/>
          <a:p>
            <a:r>
              <a:rPr lang="en-US" sz="2400" dirty="0"/>
              <a:t>Merchant Center</a:t>
            </a:r>
          </a:p>
        </p:txBody>
      </p:sp>
      <p:sp>
        <p:nvSpPr>
          <p:cNvPr id="3" name="Content Placeholder 2">
            <a:extLst>
              <a:ext uri="{FF2B5EF4-FFF2-40B4-BE49-F238E27FC236}">
                <a16:creationId xmlns:a16="http://schemas.microsoft.com/office/drawing/2014/main" id="{03774F12-DC83-D64B-BB1E-8ADF36603CC8}"/>
              </a:ext>
            </a:extLst>
          </p:cNvPr>
          <p:cNvSpPr>
            <a:spLocks noGrp="1"/>
          </p:cNvSpPr>
          <p:nvPr>
            <p:ph idx="1"/>
          </p:nvPr>
        </p:nvSpPr>
        <p:spPr>
          <a:xfrm>
            <a:off x="680321" y="2336873"/>
            <a:ext cx="3656289" cy="3599316"/>
          </a:xfrm>
        </p:spPr>
        <p:txBody>
          <a:bodyPr>
            <a:normAutofit/>
          </a:bodyPr>
          <a:lstStyle/>
          <a:p>
            <a:pPr marL="457200" lvl="1" indent="0">
              <a:buNone/>
            </a:pPr>
            <a:r>
              <a:rPr lang="en-US" sz="1500" dirty="0"/>
              <a:t>What things do I need to fix</a:t>
            </a:r>
          </a:p>
          <a:p>
            <a:pPr lvl="1"/>
            <a:r>
              <a:rPr lang="en-US" sz="1300" dirty="0"/>
              <a:t>Here is a screenshot that includes many common upload errors.</a:t>
            </a:r>
          </a:p>
          <a:p>
            <a:pPr lvl="1"/>
            <a:r>
              <a:rPr lang="en-US" sz="1300" dirty="0"/>
              <a:t>If you note, there is an inventory count in the far right. This number identifies the number of vehicles this issue is affecting. </a:t>
            </a:r>
          </a:p>
          <a:p>
            <a:pPr lvl="1"/>
            <a:r>
              <a:rPr lang="en-US" sz="1300" dirty="0"/>
              <a:t>The ONLY error on this list that needs to be addressed is the “Invalid Store”. </a:t>
            </a:r>
          </a:p>
          <a:p>
            <a:pPr lvl="1"/>
            <a:r>
              <a:rPr lang="en-US" sz="1300" dirty="0"/>
              <a:t>The other issues are policy issues related to a specific vehicle</a:t>
            </a:r>
          </a:p>
        </p:txBody>
      </p:sp>
      <p:pic>
        <p:nvPicPr>
          <p:cNvPr id="9" name="Picture 8" descr="Graphical user interface, application&#10;&#10;Description automatically generated">
            <a:extLst>
              <a:ext uri="{FF2B5EF4-FFF2-40B4-BE49-F238E27FC236}">
                <a16:creationId xmlns:a16="http://schemas.microsoft.com/office/drawing/2014/main" id="{4B7AE1B9-B43C-00C6-80EE-DA11E06A5858}"/>
              </a:ext>
            </a:extLst>
          </p:cNvPr>
          <p:cNvPicPr>
            <a:picLocks noChangeAspect="1"/>
          </p:cNvPicPr>
          <p:nvPr/>
        </p:nvPicPr>
        <p:blipFill>
          <a:blip r:embed="rId3"/>
          <a:stretch>
            <a:fillRect/>
          </a:stretch>
        </p:blipFill>
        <p:spPr>
          <a:xfrm>
            <a:off x="4476205" y="2376905"/>
            <a:ext cx="7305387" cy="2104189"/>
          </a:xfrm>
          <a:prstGeom prst="rect">
            <a:avLst/>
          </a:prstGeom>
        </p:spPr>
      </p:pic>
      <p:sp>
        <p:nvSpPr>
          <p:cNvPr id="10" name="TextBox 9">
            <a:extLst>
              <a:ext uri="{FF2B5EF4-FFF2-40B4-BE49-F238E27FC236}">
                <a16:creationId xmlns:a16="http://schemas.microsoft.com/office/drawing/2014/main" id="{61316398-EC23-36C6-A747-9E1EDC1CF92A}"/>
              </a:ext>
            </a:extLst>
          </p:cNvPr>
          <p:cNvSpPr txBox="1"/>
          <p:nvPr/>
        </p:nvSpPr>
        <p:spPr>
          <a:xfrm>
            <a:off x="4917679" y="4874001"/>
            <a:ext cx="6422437" cy="1200329"/>
          </a:xfrm>
          <a:prstGeom prst="rect">
            <a:avLst/>
          </a:prstGeom>
          <a:noFill/>
        </p:spPr>
        <p:txBody>
          <a:bodyPr wrap="square" rtlCol="0">
            <a:spAutoFit/>
          </a:bodyPr>
          <a:lstStyle/>
          <a:p>
            <a:r>
              <a:rPr lang="en-US" dirty="0"/>
              <a:t>Please note in most cases these are issues with the website, a specific vehicle or incorrectly applying the store code. Hoot holds no responsibility in the approval or status of the VLA campaign inside Merchant Center.</a:t>
            </a:r>
          </a:p>
        </p:txBody>
      </p:sp>
    </p:spTree>
    <p:extLst>
      <p:ext uri="{BB962C8B-B14F-4D97-AF65-F5344CB8AC3E}">
        <p14:creationId xmlns:p14="http://schemas.microsoft.com/office/powerpoint/2010/main" val="3192926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08716-CD3C-7C4C-A3B7-912F1B755487}"/>
              </a:ext>
            </a:extLst>
          </p:cNvPr>
          <p:cNvSpPr>
            <a:spLocks noGrp="1"/>
          </p:cNvSpPr>
          <p:nvPr>
            <p:ph type="title"/>
          </p:nvPr>
        </p:nvSpPr>
        <p:spPr>
          <a:xfrm>
            <a:off x="680321" y="753228"/>
            <a:ext cx="4136123" cy="1080938"/>
          </a:xfrm>
        </p:spPr>
        <p:txBody>
          <a:bodyPr>
            <a:normAutofit/>
          </a:bodyPr>
          <a:lstStyle/>
          <a:p>
            <a:r>
              <a:rPr lang="en-US" sz="2400" dirty="0"/>
              <a:t>Merchant Center</a:t>
            </a:r>
          </a:p>
        </p:txBody>
      </p:sp>
      <p:sp>
        <p:nvSpPr>
          <p:cNvPr id="3" name="Content Placeholder 2">
            <a:extLst>
              <a:ext uri="{FF2B5EF4-FFF2-40B4-BE49-F238E27FC236}">
                <a16:creationId xmlns:a16="http://schemas.microsoft.com/office/drawing/2014/main" id="{03774F12-DC83-D64B-BB1E-8ADF36603CC8}"/>
              </a:ext>
            </a:extLst>
          </p:cNvPr>
          <p:cNvSpPr>
            <a:spLocks noGrp="1"/>
          </p:cNvSpPr>
          <p:nvPr>
            <p:ph idx="1"/>
          </p:nvPr>
        </p:nvSpPr>
        <p:spPr>
          <a:xfrm>
            <a:off x="1023219" y="2287247"/>
            <a:ext cx="4504743" cy="4155116"/>
          </a:xfrm>
        </p:spPr>
        <p:txBody>
          <a:bodyPr>
            <a:normAutofit/>
          </a:bodyPr>
          <a:lstStyle/>
          <a:p>
            <a:pPr marL="0" lvl="1" indent="0">
              <a:spcBef>
                <a:spcPts val="1000"/>
              </a:spcBef>
              <a:buNone/>
            </a:pPr>
            <a:r>
              <a:rPr lang="en-US" sz="1400" dirty="0"/>
              <a:t>Some Important Notes about common errors:</a:t>
            </a:r>
          </a:p>
          <a:p>
            <a:pPr marL="228600" lvl="1">
              <a:spcBef>
                <a:spcPts val="1000"/>
              </a:spcBef>
            </a:pPr>
            <a:r>
              <a:rPr lang="en-US" sz="1400" dirty="0"/>
              <a:t>New car mileage cannot exceed 200 miles</a:t>
            </a:r>
          </a:p>
          <a:p>
            <a:pPr marL="228600" lvl="1">
              <a:spcBef>
                <a:spcPts val="1000"/>
              </a:spcBef>
            </a:pPr>
            <a:r>
              <a:rPr lang="en-US" sz="1400" dirty="0"/>
              <a:t>Used cars must have a mileage</a:t>
            </a:r>
          </a:p>
          <a:p>
            <a:pPr marL="228600" lvl="1">
              <a:spcBef>
                <a:spcPts val="1000"/>
              </a:spcBef>
            </a:pPr>
            <a:r>
              <a:rPr lang="en-US" sz="1400" dirty="0"/>
              <a:t>All cars must have a price value </a:t>
            </a:r>
          </a:p>
          <a:p>
            <a:pPr marL="228600" lvl="1">
              <a:spcBef>
                <a:spcPts val="1000"/>
              </a:spcBef>
            </a:pPr>
            <a:r>
              <a:rPr lang="en-US" sz="1400" dirty="0"/>
              <a:t>All cars must have a color and image link. </a:t>
            </a:r>
          </a:p>
          <a:p>
            <a:pPr marL="228600" lvl="1">
              <a:spcBef>
                <a:spcPts val="1000"/>
              </a:spcBef>
            </a:pPr>
            <a:endParaRPr lang="en-US" sz="1400" dirty="0"/>
          </a:p>
          <a:p>
            <a:pPr marL="228600" lvl="1">
              <a:spcBef>
                <a:spcPts val="1000"/>
              </a:spcBef>
            </a:pPr>
            <a:endParaRPr lang="en-US" sz="1400" dirty="0"/>
          </a:p>
          <a:p>
            <a:pPr marL="228600" lvl="1">
              <a:spcBef>
                <a:spcPts val="1000"/>
              </a:spcBef>
            </a:pPr>
            <a:endParaRPr lang="en-US" sz="1400" dirty="0"/>
          </a:p>
          <a:p>
            <a:pPr marL="228600" lvl="1">
              <a:spcBef>
                <a:spcPts val="1000"/>
              </a:spcBef>
            </a:pPr>
            <a:endParaRPr lang="en-US" sz="1400" dirty="0"/>
          </a:p>
          <a:p>
            <a:pPr marL="228600" lvl="1">
              <a:spcBef>
                <a:spcPts val="1000"/>
              </a:spcBef>
            </a:pPr>
            <a:endParaRPr lang="en-US" sz="1400" dirty="0"/>
          </a:p>
          <a:p>
            <a:pPr marL="228600" lvl="1">
              <a:spcBef>
                <a:spcPts val="1000"/>
              </a:spcBef>
            </a:pPr>
            <a:r>
              <a:rPr lang="en-US" sz="1400" dirty="0"/>
              <a:t>Please note: If the website does not contain this information, it will not be pulled into the feeds.</a:t>
            </a:r>
            <a:endParaRPr lang="en-US" sz="1100" dirty="0"/>
          </a:p>
          <a:p>
            <a:pPr marL="228600" lvl="1">
              <a:spcBef>
                <a:spcPts val="1000"/>
              </a:spcBef>
            </a:pPr>
            <a:endParaRPr lang="en-US" sz="1400" dirty="0"/>
          </a:p>
        </p:txBody>
      </p:sp>
      <p:sp>
        <p:nvSpPr>
          <p:cNvPr id="6" name="Content Placeholder 2">
            <a:extLst>
              <a:ext uri="{FF2B5EF4-FFF2-40B4-BE49-F238E27FC236}">
                <a16:creationId xmlns:a16="http://schemas.microsoft.com/office/drawing/2014/main" id="{4D05B2C4-04D2-EB5C-F826-967A57D78024}"/>
              </a:ext>
            </a:extLst>
          </p:cNvPr>
          <p:cNvSpPr txBox="1">
            <a:spLocks/>
          </p:cNvSpPr>
          <p:nvPr/>
        </p:nvSpPr>
        <p:spPr>
          <a:xfrm>
            <a:off x="6173647" y="2287247"/>
            <a:ext cx="4504743" cy="4155116"/>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500" dirty="0"/>
              <a:t>Store Code Trouble Shooting</a:t>
            </a:r>
          </a:p>
          <a:p>
            <a:r>
              <a:rPr lang="en-US" sz="2500" dirty="0"/>
              <a:t>Review to make sure GBP (Google Business Profile) is linked in Merchant Center, and the dealer listing is in the MC linked account and the relevant Business Group is linked as well</a:t>
            </a:r>
          </a:p>
          <a:p>
            <a:r>
              <a:rPr lang="en-US" sz="2500" dirty="0"/>
              <a:t>Review to make sure there is a </a:t>
            </a:r>
            <a:r>
              <a:rPr lang="en-US" sz="2500" dirty="0" err="1"/>
              <a:t>store_code</a:t>
            </a:r>
            <a:r>
              <a:rPr lang="en-US" sz="2500" dirty="0"/>
              <a:t> attribute in the VLA feed</a:t>
            </a:r>
          </a:p>
          <a:p>
            <a:r>
              <a:rPr lang="en-US" sz="2500" dirty="0"/>
              <a:t>Review to make sure there is a Store Code in the GMB listing</a:t>
            </a:r>
          </a:p>
          <a:p>
            <a:r>
              <a:rPr lang="en-US" sz="2500" dirty="0"/>
              <a:t>Review to make sure the VLA feed </a:t>
            </a:r>
            <a:r>
              <a:rPr lang="en-US" sz="2500" dirty="0" err="1"/>
              <a:t>store_code</a:t>
            </a:r>
            <a:r>
              <a:rPr lang="en-US" sz="2500" dirty="0"/>
              <a:t> matches the GMB listing Store Code</a:t>
            </a:r>
          </a:p>
          <a:p>
            <a:r>
              <a:rPr lang="en-US" sz="2500" dirty="0"/>
              <a:t>Make sure that there are no pending updates to the address in GMB</a:t>
            </a:r>
          </a:p>
          <a:p>
            <a:r>
              <a:rPr lang="en-US" sz="2500" dirty="0"/>
              <a:t>Uncommon: make sure the </a:t>
            </a:r>
            <a:r>
              <a:rPr lang="en-US" sz="2500" dirty="0" err="1"/>
              <a:t>store_code</a:t>
            </a:r>
            <a:r>
              <a:rPr lang="en-US" sz="2500" dirty="0"/>
              <a:t> doesn't have a lead '0' (</a:t>
            </a:r>
            <a:r>
              <a:rPr lang="en-US" sz="2500" dirty="0" err="1"/>
              <a:t>eg</a:t>
            </a:r>
            <a:r>
              <a:rPr lang="en-US" sz="2500" dirty="0"/>
              <a:t> 08662) (note there's a temporary issue with we can't ingest a </a:t>
            </a:r>
            <a:r>
              <a:rPr lang="en-US" sz="2500" dirty="0" err="1"/>
              <a:t>store_code</a:t>
            </a:r>
            <a:r>
              <a:rPr lang="en-US" sz="2500" dirty="0"/>
              <a:t> with a leading '0', so recommendation is to remove the leading '0')</a:t>
            </a:r>
          </a:p>
          <a:p>
            <a:pPr lvl="1"/>
            <a:endParaRPr lang="en-US" sz="1100" dirty="0"/>
          </a:p>
        </p:txBody>
      </p:sp>
    </p:spTree>
    <p:extLst>
      <p:ext uri="{BB962C8B-B14F-4D97-AF65-F5344CB8AC3E}">
        <p14:creationId xmlns:p14="http://schemas.microsoft.com/office/powerpoint/2010/main" val="2758117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5660843-4A73-0644-B64E-83615453AFE4}"/>
              </a:ext>
            </a:extLst>
          </p:cNvPr>
          <p:cNvSpPr/>
          <p:nvPr/>
        </p:nvSpPr>
        <p:spPr>
          <a:xfrm>
            <a:off x="6368716" y="0"/>
            <a:ext cx="650346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1780CB-E9AA-B34E-AA3B-612E487FC2A9}"/>
              </a:ext>
            </a:extLst>
          </p:cNvPr>
          <p:cNvSpPr>
            <a:spLocks noGrp="1"/>
          </p:cNvSpPr>
          <p:nvPr>
            <p:ph type="title"/>
          </p:nvPr>
        </p:nvSpPr>
        <p:spPr>
          <a:xfrm>
            <a:off x="0" y="713333"/>
            <a:ext cx="6651057" cy="1080938"/>
          </a:xfrm>
          <a:solidFill>
            <a:schemeClr val="bg1"/>
          </a:solidFill>
          <a:effectLst>
            <a:outerShdw blurRad="50800" dist="76200" dir="4200000" algn="t" rotWithShape="0">
              <a:prstClr val="black">
                <a:alpha val="25000"/>
              </a:prstClr>
            </a:outerShdw>
          </a:effectLst>
        </p:spPr>
        <p:txBody>
          <a:bodyPr/>
          <a:lstStyle/>
          <a:p>
            <a:r>
              <a:rPr lang="en-US" dirty="0"/>
              <a:t>Google Merchant Center</a:t>
            </a:r>
          </a:p>
        </p:txBody>
      </p:sp>
      <p:pic>
        <p:nvPicPr>
          <p:cNvPr id="7" name="Picture 6" descr="Graphical user interface, application, Teams&#10;&#10;Description automatically generated">
            <a:extLst>
              <a:ext uri="{FF2B5EF4-FFF2-40B4-BE49-F238E27FC236}">
                <a16:creationId xmlns:a16="http://schemas.microsoft.com/office/drawing/2014/main" id="{33023E32-1360-F74B-8AD4-8EB21100B877}"/>
              </a:ext>
            </a:extLst>
          </p:cNvPr>
          <p:cNvPicPr>
            <a:picLocks noChangeAspect="1"/>
          </p:cNvPicPr>
          <p:nvPr/>
        </p:nvPicPr>
        <p:blipFill>
          <a:blip r:embed="rId2"/>
          <a:stretch>
            <a:fillRect/>
          </a:stretch>
        </p:blipFill>
        <p:spPr>
          <a:xfrm>
            <a:off x="6781229" y="705738"/>
            <a:ext cx="5410771" cy="2525885"/>
          </a:xfrm>
          <a:prstGeom prst="rect">
            <a:avLst/>
          </a:prstGeom>
        </p:spPr>
      </p:pic>
      <p:pic>
        <p:nvPicPr>
          <p:cNvPr id="9" name="Picture 8" descr="Graphical user interface, application, website&#10;&#10;Description automatically generated">
            <a:extLst>
              <a:ext uri="{FF2B5EF4-FFF2-40B4-BE49-F238E27FC236}">
                <a16:creationId xmlns:a16="http://schemas.microsoft.com/office/drawing/2014/main" id="{B24DD35C-797B-794B-88F3-3D983AE59BDB}"/>
              </a:ext>
            </a:extLst>
          </p:cNvPr>
          <p:cNvPicPr>
            <a:picLocks noChangeAspect="1"/>
          </p:cNvPicPr>
          <p:nvPr/>
        </p:nvPicPr>
        <p:blipFill>
          <a:blip r:embed="rId3"/>
          <a:stretch>
            <a:fillRect/>
          </a:stretch>
        </p:blipFill>
        <p:spPr>
          <a:xfrm>
            <a:off x="6781228" y="2134434"/>
            <a:ext cx="5410771" cy="2845214"/>
          </a:xfrm>
          <a:prstGeom prst="rect">
            <a:avLst/>
          </a:prstGeom>
        </p:spPr>
      </p:pic>
      <p:sp>
        <p:nvSpPr>
          <p:cNvPr id="13" name="Rectangle 12">
            <a:extLst>
              <a:ext uri="{FF2B5EF4-FFF2-40B4-BE49-F238E27FC236}">
                <a16:creationId xmlns:a16="http://schemas.microsoft.com/office/drawing/2014/main" id="{96F421DF-2F0C-FB46-8BD2-9FFD49E6D35B}"/>
              </a:ext>
            </a:extLst>
          </p:cNvPr>
          <p:cNvSpPr/>
          <p:nvPr/>
        </p:nvSpPr>
        <p:spPr>
          <a:xfrm>
            <a:off x="6781239" y="1738815"/>
            <a:ext cx="850455" cy="125327"/>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60CFD79-7B39-B244-AAE5-EE4308AEAF7E}"/>
              </a:ext>
            </a:extLst>
          </p:cNvPr>
          <p:cNvSpPr/>
          <p:nvPr/>
        </p:nvSpPr>
        <p:spPr>
          <a:xfrm>
            <a:off x="6781239" y="3469369"/>
            <a:ext cx="850455" cy="125327"/>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075E0799-F8FB-F442-B8EE-F26E2A2E7DB2}"/>
              </a:ext>
            </a:extLst>
          </p:cNvPr>
          <p:cNvSpPr txBox="1"/>
          <p:nvPr/>
        </p:nvSpPr>
        <p:spPr>
          <a:xfrm>
            <a:off x="718485" y="3125806"/>
            <a:ext cx="6554804" cy="1200329"/>
          </a:xfrm>
          <a:prstGeom prst="rect">
            <a:avLst/>
          </a:prstGeom>
          <a:noFill/>
        </p:spPr>
        <p:txBody>
          <a:bodyPr wrap="square">
            <a:spAutoFit/>
          </a:bodyPr>
          <a:lstStyle/>
          <a:p>
            <a:pPr marL="285750" indent="-285750">
              <a:buFont typeface="Arial" panose="020B0604020202020204" pitchFamily="34" charset="0"/>
              <a:buChar char="•"/>
            </a:pPr>
            <a:r>
              <a:rPr lang="en-US" dirty="0"/>
              <a:t>Navigate to “Growth”</a:t>
            </a:r>
          </a:p>
          <a:p>
            <a:pPr marL="742950" lvl="1" indent="-285750">
              <a:buFont typeface="Arial" panose="020B0604020202020204" pitchFamily="34" charset="0"/>
              <a:buChar char="•"/>
            </a:pPr>
            <a:r>
              <a:rPr lang="en-US" dirty="0"/>
              <a:t>Select “Manage Programs”</a:t>
            </a:r>
          </a:p>
          <a:p>
            <a:pPr marL="1200150" lvl="2" indent="-285750">
              <a:buFont typeface="Arial" panose="020B0604020202020204" pitchFamily="34" charset="0"/>
              <a:buChar char="•"/>
            </a:pPr>
            <a:r>
              <a:rPr lang="en-US" dirty="0"/>
              <a:t>Open “Vehicle Ads”</a:t>
            </a:r>
          </a:p>
          <a:p>
            <a:pPr marL="285750" indent="-285750">
              <a:buFont typeface="Arial" panose="020B0604020202020204" pitchFamily="34" charset="0"/>
              <a:buChar char="•"/>
            </a:pPr>
            <a:endParaRPr lang="en-US" dirty="0"/>
          </a:p>
        </p:txBody>
      </p:sp>
      <p:pic>
        <p:nvPicPr>
          <p:cNvPr id="4" name="Picture 3" descr="Graphical user interface, application, Word&#10;&#10;Description automatically generated">
            <a:extLst>
              <a:ext uri="{FF2B5EF4-FFF2-40B4-BE49-F238E27FC236}">
                <a16:creationId xmlns:a16="http://schemas.microsoft.com/office/drawing/2014/main" id="{553BB979-4A5C-D34F-9DEE-84339EF6A81E}"/>
              </a:ext>
            </a:extLst>
          </p:cNvPr>
          <p:cNvPicPr>
            <a:picLocks noChangeAspect="1"/>
          </p:cNvPicPr>
          <p:nvPr/>
        </p:nvPicPr>
        <p:blipFill rotWithShape="1">
          <a:blip r:embed="rId4"/>
          <a:srcRect l="28903" t="41227"/>
          <a:stretch/>
        </p:blipFill>
        <p:spPr>
          <a:xfrm>
            <a:off x="6781227" y="3900447"/>
            <a:ext cx="5410772" cy="2642784"/>
          </a:xfrm>
          <a:prstGeom prst="rect">
            <a:avLst/>
          </a:prstGeom>
        </p:spPr>
      </p:pic>
      <p:sp>
        <p:nvSpPr>
          <p:cNvPr id="15" name="Rectangle 14">
            <a:extLst>
              <a:ext uri="{FF2B5EF4-FFF2-40B4-BE49-F238E27FC236}">
                <a16:creationId xmlns:a16="http://schemas.microsoft.com/office/drawing/2014/main" id="{98C37938-61D6-BF4C-A9E0-13A5FF9E1D7A}"/>
              </a:ext>
            </a:extLst>
          </p:cNvPr>
          <p:cNvSpPr/>
          <p:nvPr/>
        </p:nvSpPr>
        <p:spPr>
          <a:xfrm>
            <a:off x="10225442" y="3950120"/>
            <a:ext cx="1391594" cy="2458223"/>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8559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10C8627-A268-474F-B3E0-5ACF2A851375}"/>
              </a:ext>
            </a:extLst>
          </p:cNvPr>
          <p:cNvSpPr/>
          <p:nvPr/>
        </p:nvSpPr>
        <p:spPr>
          <a:xfrm>
            <a:off x="6420051" y="0"/>
            <a:ext cx="650346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7BCC994A-ED5A-654A-923B-AF4ED667A3D6}"/>
              </a:ext>
            </a:extLst>
          </p:cNvPr>
          <p:cNvSpPr txBox="1">
            <a:spLocks/>
          </p:cNvSpPr>
          <p:nvPr/>
        </p:nvSpPr>
        <p:spPr>
          <a:xfrm>
            <a:off x="0" y="713333"/>
            <a:ext cx="6670307" cy="1080938"/>
          </a:xfrm>
          <a:prstGeom prst="rect">
            <a:avLst/>
          </a:prstGeom>
          <a:solidFill>
            <a:schemeClr val="bg1"/>
          </a:solidFill>
          <a:effectLst>
            <a:outerShdw blurRad="50800" dist="76200" dir="4200000" algn="t" rotWithShape="0">
              <a:prstClr val="black">
                <a:alpha val="25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t>Google Merchant Center</a:t>
            </a:r>
            <a:endParaRPr lang="en-US" dirty="0"/>
          </a:p>
        </p:txBody>
      </p:sp>
      <p:sp>
        <p:nvSpPr>
          <p:cNvPr id="9" name="Content Placeholder 8">
            <a:extLst>
              <a:ext uri="{FF2B5EF4-FFF2-40B4-BE49-F238E27FC236}">
                <a16:creationId xmlns:a16="http://schemas.microsoft.com/office/drawing/2014/main" id="{1C1E034C-9485-498F-BB89-580BA407C567}"/>
              </a:ext>
            </a:extLst>
          </p:cNvPr>
          <p:cNvSpPr>
            <a:spLocks noGrp="1"/>
          </p:cNvSpPr>
          <p:nvPr>
            <p:ph idx="1"/>
          </p:nvPr>
        </p:nvSpPr>
        <p:spPr>
          <a:xfrm>
            <a:off x="680321" y="2336873"/>
            <a:ext cx="5664649" cy="3599316"/>
          </a:xfrm>
        </p:spPr>
        <p:txBody>
          <a:bodyPr vert="horz" lIns="91440" tIns="45720" rIns="91440" bIns="45720" rtlCol="0" anchor="t">
            <a:normAutofit/>
          </a:bodyPr>
          <a:lstStyle/>
          <a:p>
            <a:r>
              <a:rPr lang="en-US" sz="1400" dirty="0"/>
              <a:t>It will ask you to pick your country</a:t>
            </a:r>
          </a:p>
          <a:p>
            <a:r>
              <a:rPr lang="en-US" sz="1400" dirty="0"/>
              <a:t>You Must Link to The Clients GMB Account</a:t>
            </a:r>
          </a:p>
          <a:p>
            <a:pPr lvl="1"/>
            <a:r>
              <a:rPr lang="en-US" sz="1000"/>
              <a:t>When you click into the add location it will list all locations you are set as a </a:t>
            </a:r>
            <a:r>
              <a:rPr lang="en-US" sz="1000" dirty="0"/>
              <a:t>manager for</a:t>
            </a:r>
          </a:p>
          <a:p>
            <a:pPr lvl="1"/>
            <a:r>
              <a:rPr lang="en-US" sz="1000" dirty="0"/>
              <a:t>Select the location</a:t>
            </a:r>
          </a:p>
          <a:p>
            <a:r>
              <a:rPr lang="en-US" sz="1400"/>
              <a:t>Once approved, Google will show confirmation that it is now </a:t>
            </a:r>
            <a:r>
              <a:rPr lang="en-US" sz="1400" dirty="0"/>
              <a:t>linked</a:t>
            </a:r>
          </a:p>
        </p:txBody>
      </p:sp>
      <p:pic>
        <p:nvPicPr>
          <p:cNvPr id="5" name="Content Placeholder 4" descr="Graphical user interface, application&#10;&#10;Description automatically generated">
            <a:extLst>
              <a:ext uri="{FF2B5EF4-FFF2-40B4-BE49-F238E27FC236}">
                <a16:creationId xmlns:a16="http://schemas.microsoft.com/office/drawing/2014/main" id="{3C3E4649-CEE6-9B41-AA6F-07C7D08C0D5F}"/>
              </a:ext>
            </a:extLst>
          </p:cNvPr>
          <p:cNvPicPr>
            <a:picLocks noChangeAspect="1"/>
          </p:cNvPicPr>
          <p:nvPr/>
        </p:nvPicPr>
        <p:blipFill rotWithShape="1">
          <a:blip r:embed="rId2"/>
          <a:srcRect l="9822"/>
          <a:stretch/>
        </p:blipFill>
        <p:spPr>
          <a:xfrm>
            <a:off x="7093514" y="200582"/>
            <a:ext cx="4515337" cy="3267168"/>
          </a:xfrm>
          <a:prstGeom prst="rect">
            <a:avLst/>
          </a:prstGeom>
          <a:ln>
            <a:noFill/>
          </a:ln>
          <a:effectLst/>
        </p:spPr>
      </p:pic>
      <p:pic>
        <p:nvPicPr>
          <p:cNvPr id="7" name="Picture 6" descr="Graphical user interface, application&#10;&#10;Description automatically generated">
            <a:extLst>
              <a:ext uri="{FF2B5EF4-FFF2-40B4-BE49-F238E27FC236}">
                <a16:creationId xmlns:a16="http://schemas.microsoft.com/office/drawing/2014/main" id="{7491EDF0-F0AB-524B-99DD-868CF26E6944}"/>
              </a:ext>
            </a:extLst>
          </p:cNvPr>
          <p:cNvPicPr>
            <a:picLocks noChangeAspect="1"/>
          </p:cNvPicPr>
          <p:nvPr/>
        </p:nvPicPr>
        <p:blipFill rotWithShape="1">
          <a:blip r:embed="rId3"/>
          <a:srcRect r="6323"/>
          <a:stretch/>
        </p:blipFill>
        <p:spPr>
          <a:xfrm>
            <a:off x="7882730" y="1907826"/>
            <a:ext cx="4309270" cy="2153654"/>
          </a:xfrm>
          <a:prstGeom prst="rect">
            <a:avLst/>
          </a:prstGeom>
        </p:spPr>
      </p:pic>
      <p:pic>
        <p:nvPicPr>
          <p:cNvPr id="10" name="Picture 9" descr="Graphical user interface, application&#10;&#10;Description automatically generated">
            <a:extLst>
              <a:ext uri="{FF2B5EF4-FFF2-40B4-BE49-F238E27FC236}">
                <a16:creationId xmlns:a16="http://schemas.microsoft.com/office/drawing/2014/main" id="{7B35D1AD-76B6-B642-8FEE-C7E07E68FC6E}"/>
              </a:ext>
            </a:extLst>
          </p:cNvPr>
          <p:cNvPicPr>
            <a:picLocks noChangeAspect="1"/>
          </p:cNvPicPr>
          <p:nvPr/>
        </p:nvPicPr>
        <p:blipFill rotWithShape="1">
          <a:blip r:embed="rId4"/>
          <a:srcRect l="19572" t="6961" r="1878"/>
          <a:stretch/>
        </p:blipFill>
        <p:spPr>
          <a:xfrm>
            <a:off x="7093513" y="3288880"/>
            <a:ext cx="4515337" cy="3306377"/>
          </a:xfrm>
          <a:prstGeom prst="rect">
            <a:avLst/>
          </a:prstGeom>
        </p:spPr>
      </p:pic>
      <p:sp>
        <p:nvSpPr>
          <p:cNvPr id="33" name="Rectangle 32">
            <a:extLst>
              <a:ext uri="{FF2B5EF4-FFF2-40B4-BE49-F238E27FC236}">
                <a16:creationId xmlns:a16="http://schemas.microsoft.com/office/drawing/2014/main" id="{4B2E1089-1741-4B44-91FB-F3981DCEE1EC}"/>
              </a:ext>
            </a:extLst>
          </p:cNvPr>
          <p:cNvSpPr/>
          <p:nvPr/>
        </p:nvSpPr>
        <p:spPr>
          <a:xfrm>
            <a:off x="8193153" y="1391320"/>
            <a:ext cx="803483" cy="116638"/>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E5099BB-210F-304A-963D-422A9F0812E0}"/>
              </a:ext>
            </a:extLst>
          </p:cNvPr>
          <p:cNvSpPr/>
          <p:nvPr/>
        </p:nvSpPr>
        <p:spPr>
          <a:xfrm>
            <a:off x="8193153" y="2822828"/>
            <a:ext cx="2943276" cy="139844"/>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4385FEB-1F76-8D49-AA10-5F6F97777650}"/>
              </a:ext>
            </a:extLst>
          </p:cNvPr>
          <p:cNvSpPr/>
          <p:nvPr/>
        </p:nvSpPr>
        <p:spPr>
          <a:xfrm>
            <a:off x="8260530" y="4465512"/>
            <a:ext cx="873845" cy="164239"/>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0851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10C8627-A268-474F-B3E0-5ACF2A851375}"/>
              </a:ext>
            </a:extLst>
          </p:cNvPr>
          <p:cNvSpPr/>
          <p:nvPr/>
        </p:nvSpPr>
        <p:spPr>
          <a:xfrm>
            <a:off x="6420051" y="0"/>
            <a:ext cx="650346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7BCC994A-ED5A-654A-923B-AF4ED667A3D6}"/>
              </a:ext>
            </a:extLst>
          </p:cNvPr>
          <p:cNvSpPr txBox="1">
            <a:spLocks/>
          </p:cNvSpPr>
          <p:nvPr/>
        </p:nvSpPr>
        <p:spPr>
          <a:xfrm>
            <a:off x="0" y="713333"/>
            <a:ext cx="6660682" cy="1080938"/>
          </a:xfrm>
          <a:prstGeom prst="rect">
            <a:avLst/>
          </a:prstGeom>
          <a:solidFill>
            <a:schemeClr val="bg1"/>
          </a:solidFill>
          <a:effectLst>
            <a:outerShdw blurRad="50800" dist="76200" dir="4200000" algn="t" rotWithShape="0">
              <a:prstClr val="black">
                <a:alpha val="25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t>Google Merchant Center</a:t>
            </a:r>
            <a:endParaRPr lang="en-US" dirty="0"/>
          </a:p>
        </p:txBody>
      </p:sp>
      <p:sp>
        <p:nvSpPr>
          <p:cNvPr id="9" name="Content Placeholder 8">
            <a:extLst>
              <a:ext uri="{FF2B5EF4-FFF2-40B4-BE49-F238E27FC236}">
                <a16:creationId xmlns:a16="http://schemas.microsoft.com/office/drawing/2014/main" id="{1C1E034C-9485-498F-BB89-580BA407C567}"/>
              </a:ext>
            </a:extLst>
          </p:cNvPr>
          <p:cNvSpPr>
            <a:spLocks noGrp="1"/>
          </p:cNvSpPr>
          <p:nvPr>
            <p:ph idx="1"/>
          </p:nvPr>
        </p:nvSpPr>
        <p:spPr>
          <a:xfrm>
            <a:off x="755402" y="2732479"/>
            <a:ext cx="5664649" cy="1315610"/>
          </a:xfrm>
        </p:spPr>
        <p:txBody>
          <a:bodyPr vert="horz" lIns="91440" tIns="45720" rIns="91440" bIns="45720" rtlCol="0" anchor="t">
            <a:normAutofit fontScale="92500" lnSpcReduction="10000"/>
          </a:bodyPr>
          <a:lstStyle/>
          <a:p>
            <a:r>
              <a:rPr lang="en-US" sz="1400" dirty="0"/>
              <a:t>Now You Must Link Google Ads Account</a:t>
            </a:r>
          </a:p>
          <a:p>
            <a:r>
              <a:rPr lang="en-US" sz="1400" dirty="0"/>
              <a:t>It will</a:t>
            </a:r>
            <a:r>
              <a:rPr lang="en-US" sz="1400"/>
              <a:t> default to your MCC or you can add a manual request</a:t>
            </a:r>
            <a:endParaRPr lang="en-US" sz="1000"/>
          </a:p>
          <a:p>
            <a:r>
              <a:rPr lang="en-US" sz="1400" dirty="0"/>
              <a:t>If the account you want isn’t Shown in the tip box, open the request window under “Other Google Accounts”</a:t>
            </a:r>
          </a:p>
          <a:p>
            <a:r>
              <a:rPr lang="en-US" sz="1400" dirty="0"/>
              <a:t>Enter the CID and send request</a:t>
            </a:r>
          </a:p>
        </p:txBody>
      </p:sp>
      <p:pic>
        <p:nvPicPr>
          <p:cNvPr id="4" name="Picture 3" descr="Graphical user interface, application&#10;&#10;Description automatically generated">
            <a:extLst>
              <a:ext uri="{FF2B5EF4-FFF2-40B4-BE49-F238E27FC236}">
                <a16:creationId xmlns:a16="http://schemas.microsoft.com/office/drawing/2014/main" id="{98402259-4BD3-F544-8176-D3035889C287}"/>
              </a:ext>
            </a:extLst>
          </p:cNvPr>
          <p:cNvPicPr>
            <a:picLocks noChangeAspect="1"/>
          </p:cNvPicPr>
          <p:nvPr/>
        </p:nvPicPr>
        <p:blipFill rotWithShape="1">
          <a:blip r:embed="rId2"/>
          <a:srcRect l="15489" t="28954"/>
          <a:stretch/>
        </p:blipFill>
        <p:spPr>
          <a:xfrm>
            <a:off x="6889730" y="704325"/>
            <a:ext cx="5111568" cy="2656599"/>
          </a:xfrm>
          <a:prstGeom prst="rect">
            <a:avLst/>
          </a:prstGeom>
        </p:spPr>
      </p:pic>
      <p:pic>
        <p:nvPicPr>
          <p:cNvPr id="6" name="Picture 5" descr="Graphical user interface, application, Teams&#10;&#10;Description automatically generated">
            <a:extLst>
              <a:ext uri="{FF2B5EF4-FFF2-40B4-BE49-F238E27FC236}">
                <a16:creationId xmlns:a16="http://schemas.microsoft.com/office/drawing/2014/main" id="{D4C6ABFB-69AE-624B-BA31-39C7F2BD3644}"/>
              </a:ext>
            </a:extLst>
          </p:cNvPr>
          <p:cNvPicPr>
            <a:picLocks noChangeAspect="1"/>
          </p:cNvPicPr>
          <p:nvPr/>
        </p:nvPicPr>
        <p:blipFill>
          <a:blip r:embed="rId3"/>
          <a:stretch>
            <a:fillRect/>
          </a:stretch>
        </p:blipFill>
        <p:spPr>
          <a:xfrm>
            <a:off x="6681459" y="3204111"/>
            <a:ext cx="5528109" cy="2715420"/>
          </a:xfrm>
          <a:prstGeom prst="rect">
            <a:avLst/>
          </a:prstGeom>
        </p:spPr>
      </p:pic>
      <p:sp>
        <p:nvSpPr>
          <p:cNvPr id="33" name="Rectangle 32">
            <a:extLst>
              <a:ext uri="{FF2B5EF4-FFF2-40B4-BE49-F238E27FC236}">
                <a16:creationId xmlns:a16="http://schemas.microsoft.com/office/drawing/2014/main" id="{4B2E1089-1741-4B44-91FB-F3981DCEE1EC}"/>
              </a:ext>
            </a:extLst>
          </p:cNvPr>
          <p:cNvSpPr/>
          <p:nvPr/>
        </p:nvSpPr>
        <p:spPr>
          <a:xfrm>
            <a:off x="8335702" y="1802077"/>
            <a:ext cx="803483" cy="188704"/>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4385FEB-1F76-8D49-AA10-5F6F97777650}"/>
              </a:ext>
            </a:extLst>
          </p:cNvPr>
          <p:cNvSpPr/>
          <p:nvPr/>
        </p:nvSpPr>
        <p:spPr>
          <a:xfrm>
            <a:off x="8265340" y="4526043"/>
            <a:ext cx="873845" cy="164239"/>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9601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10C8627-A268-474F-B3E0-5ACF2A851375}"/>
              </a:ext>
            </a:extLst>
          </p:cNvPr>
          <p:cNvSpPr/>
          <p:nvPr/>
        </p:nvSpPr>
        <p:spPr>
          <a:xfrm>
            <a:off x="6420051" y="0"/>
            <a:ext cx="650346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7BCC994A-ED5A-654A-923B-AF4ED667A3D6}"/>
              </a:ext>
            </a:extLst>
          </p:cNvPr>
          <p:cNvSpPr txBox="1">
            <a:spLocks/>
          </p:cNvSpPr>
          <p:nvPr/>
        </p:nvSpPr>
        <p:spPr>
          <a:xfrm>
            <a:off x="0" y="713333"/>
            <a:ext cx="6660682" cy="1080938"/>
          </a:xfrm>
          <a:prstGeom prst="rect">
            <a:avLst/>
          </a:prstGeom>
          <a:solidFill>
            <a:schemeClr val="bg1"/>
          </a:solidFill>
          <a:effectLst>
            <a:outerShdw blurRad="50800" dist="76200" dir="4200000" algn="t" rotWithShape="0">
              <a:prstClr val="black">
                <a:alpha val="25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t>Google Merchant Center</a:t>
            </a:r>
            <a:endParaRPr lang="en-US" dirty="0"/>
          </a:p>
        </p:txBody>
      </p:sp>
      <p:sp>
        <p:nvSpPr>
          <p:cNvPr id="9" name="Content Placeholder 8">
            <a:extLst>
              <a:ext uri="{FF2B5EF4-FFF2-40B4-BE49-F238E27FC236}">
                <a16:creationId xmlns:a16="http://schemas.microsoft.com/office/drawing/2014/main" id="{1C1E034C-9485-498F-BB89-580BA407C567}"/>
              </a:ext>
            </a:extLst>
          </p:cNvPr>
          <p:cNvSpPr>
            <a:spLocks noGrp="1"/>
          </p:cNvSpPr>
          <p:nvPr>
            <p:ph idx="1"/>
          </p:nvPr>
        </p:nvSpPr>
        <p:spPr>
          <a:xfrm>
            <a:off x="680321" y="2336873"/>
            <a:ext cx="5664649" cy="3599316"/>
          </a:xfrm>
        </p:spPr>
        <p:txBody>
          <a:bodyPr vert="horz" lIns="91440" tIns="45720" rIns="91440" bIns="45720" rtlCol="0" anchor="t">
            <a:normAutofit/>
          </a:bodyPr>
          <a:lstStyle/>
          <a:p>
            <a:r>
              <a:rPr lang="en-US" sz="1400"/>
              <a:t>Within Google Ads, Navigate to Tools &amp; Settings and then </a:t>
            </a:r>
            <a:r>
              <a:rPr lang="en-US" sz="1400" dirty="0"/>
              <a:t>“Linked Accounts”</a:t>
            </a:r>
          </a:p>
          <a:p>
            <a:r>
              <a:rPr lang="en-US" sz="1400" dirty="0"/>
              <a:t>You should see an open request </a:t>
            </a:r>
          </a:p>
          <a:p>
            <a:pPr lvl="1"/>
            <a:r>
              <a:rPr lang="en-US" sz="1000" dirty="0"/>
              <a:t>Open Request to approve</a:t>
            </a:r>
          </a:p>
          <a:p>
            <a:pPr lvl="1"/>
            <a:r>
              <a:rPr lang="en-US" sz="1000" dirty="0"/>
              <a:t>Once Approved it will show inside Google Ads as Linked</a:t>
            </a:r>
          </a:p>
        </p:txBody>
      </p:sp>
      <p:pic>
        <p:nvPicPr>
          <p:cNvPr id="11" name="Picture 10" descr="Graphical user interface, application&#10;&#10;Description automatically generated">
            <a:extLst>
              <a:ext uri="{FF2B5EF4-FFF2-40B4-BE49-F238E27FC236}">
                <a16:creationId xmlns:a16="http://schemas.microsoft.com/office/drawing/2014/main" id="{FB4E08EA-D171-E549-A5D8-5789B0F46831}"/>
              </a:ext>
            </a:extLst>
          </p:cNvPr>
          <p:cNvPicPr>
            <a:picLocks noChangeAspect="1"/>
          </p:cNvPicPr>
          <p:nvPr/>
        </p:nvPicPr>
        <p:blipFill>
          <a:blip r:embed="rId2"/>
          <a:stretch>
            <a:fillRect/>
          </a:stretch>
        </p:blipFill>
        <p:spPr>
          <a:xfrm>
            <a:off x="7100551" y="2935092"/>
            <a:ext cx="5068554" cy="2222882"/>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832119C5-8944-BC4F-A2BD-6FCF0672B031}"/>
              </a:ext>
            </a:extLst>
          </p:cNvPr>
          <p:cNvPicPr>
            <a:picLocks noChangeAspect="1"/>
          </p:cNvPicPr>
          <p:nvPr/>
        </p:nvPicPr>
        <p:blipFill>
          <a:blip r:embed="rId3"/>
          <a:stretch>
            <a:fillRect/>
          </a:stretch>
        </p:blipFill>
        <p:spPr>
          <a:xfrm>
            <a:off x="7100552" y="217953"/>
            <a:ext cx="5068553" cy="1844106"/>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45FA94A7-511D-3D48-8EB7-CAFA2B018E7E}"/>
              </a:ext>
            </a:extLst>
          </p:cNvPr>
          <p:cNvPicPr>
            <a:picLocks noChangeAspect="1"/>
          </p:cNvPicPr>
          <p:nvPr/>
        </p:nvPicPr>
        <p:blipFill>
          <a:blip r:embed="rId4"/>
          <a:stretch>
            <a:fillRect/>
          </a:stretch>
        </p:blipFill>
        <p:spPr>
          <a:xfrm>
            <a:off x="6933059" y="1880591"/>
            <a:ext cx="5236046" cy="1405066"/>
          </a:xfrm>
          <a:prstGeom prst="rect">
            <a:avLst/>
          </a:prstGeom>
        </p:spPr>
      </p:pic>
      <p:pic>
        <p:nvPicPr>
          <p:cNvPr id="14" name="Picture 13" descr="Graphical user interface, application&#10;&#10;Description automatically generated">
            <a:extLst>
              <a:ext uri="{FF2B5EF4-FFF2-40B4-BE49-F238E27FC236}">
                <a16:creationId xmlns:a16="http://schemas.microsoft.com/office/drawing/2014/main" id="{30286FDD-CAD2-5F45-AC27-78640CA59942}"/>
              </a:ext>
            </a:extLst>
          </p:cNvPr>
          <p:cNvPicPr>
            <a:picLocks noChangeAspect="1"/>
          </p:cNvPicPr>
          <p:nvPr/>
        </p:nvPicPr>
        <p:blipFill>
          <a:blip r:embed="rId5"/>
          <a:stretch>
            <a:fillRect/>
          </a:stretch>
        </p:blipFill>
        <p:spPr>
          <a:xfrm>
            <a:off x="6933059" y="4852961"/>
            <a:ext cx="5236046" cy="1471053"/>
          </a:xfrm>
          <a:prstGeom prst="rect">
            <a:avLst/>
          </a:prstGeom>
        </p:spPr>
      </p:pic>
      <p:sp>
        <p:nvSpPr>
          <p:cNvPr id="33" name="Rectangle 32">
            <a:extLst>
              <a:ext uri="{FF2B5EF4-FFF2-40B4-BE49-F238E27FC236}">
                <a16:creationId xmlns:a16="http://schemas.microsoft.com/office/drawing/2014/main" id="{4B2E1089-1741-4B44-91FB-F3981DCEE1EC}"/>
              </a:ext>
            </a:extLst>
          </p:cNvPr>
          <p:cNvSpPr/>
          <p:nvPr/>
        </p:nvSpPr>
        <p:spPr>
          <a:xfrm>
            <a:off x="10491302" y="1337556"/>
            <a:ext cx="799137" cy="160942"/>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E5099BB-210F-304A-963D-422A9F0812E0}"/>
              </a:ext>
            </a:extLst>
          </p:cNvPr>
          <p:cNvSpPr/>
          <p:nvPr/>
        </p:nvSpPr>
        <p:spPr>
          <a:xfrm>
            <a:off x="6933058" y="2705867"/>
            <a:ext cx="4482509" cy="152836"/>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4385FEB-1F76-8D49-AA10-5F6F97777650}"/>
              </a:ext>
            </a:extLst>
          </p:cNvPr>
          <p:cNvSpPr/>
          <p:nvPr/>
        </p:nvSpPr>
        <p:spPr>
          <a:xfrm>
            <a:off x="10248153" y="4589949"/>
            <a:ext cx="873845" cy="164239"/>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4D775B8-226C-7D4C-8B1B-84891B98C1D7}"/>
              </a:ext>
            </a:extLst>
          </p:cNvPr>
          <p:cNvSpPr/>
          <p:nvPr/>
        </p:nvSpPr>
        <p:spPr>
          <a:xfrm>
            <a:off x="6933058" y="5500510"/>
            <a:ext cx="4482509" cy="152836"/>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1808C4E-43DE-AB4B-9D06-8C7585B30E99}"/>
              </a:ext>
            </a:extLst>
          </p:cNvPr>
          <p:cNvSpPr/>
          <p:nvPr/>
        </p:nvSpPr>
        <p:spPr>
          <a:xfrm>
            <a:off x="10412697" y="217953"/>
            <a:ext cx="300228" cy="246570"/>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9740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10C8627-A268-474F-B3E0-5ACF2A851375}"/>
              </a:ext>
            </a:extLst>
          </p:cNvPr>
          <p:cNvSpPr/>
          <p:nvPr/>
        </p:nvSpPr>
        <p:spPr>
          <a:xfrm>
            <a:off x="6420051" y="0"/>
            <a:ext cx="650346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7BCC994A-ED5A-654A-923B-AF4ED667A3D6}"/>
              </a:ext>
            </a:extLst>
          </p:cNvPr>
          <p:cNvSpPr txBox="1">
            <a:spLocks/>
          </p:cNvSpPr>
          <p:nvPr/>
        </p:nvSpPr>
        <p:spPr>
          <a:xfrm>
            <a:off x="0" y="713333"/>
            <a:ext cx="6503469" cy="1080938"/>
          </a:xfrm>
          <a:prstGeom prst="rect">
            <a:avLst/>
          </a:prstGeom>
          <a:solidFill>
            <a:schemeClr val="bg1"/>
          </a:solidFill>
          <a:effectLst>
            <a:outerShdw blurRad="50800" dist="76200" dir="4200000" algn="t" rotWithShape="0">
              <a:prstClr val="black">
                <a:alpha val="25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t>Google Merchant Center</a:t>
            </a:r>
            <a:endParaRPr lang="en-US" dirty="0"/>
          </a:p>
        </p:txBody>
      </p:sp>
      <p:sp>
        <p:nvSpPr>
          <p:cNvPr id="9" name="Content Placeholder 8">
            <a:extLst>
              <a:ext uri="{FF2B5EF4-FFF2-40B4-BE49-F238E27FC236}">
                <a16:creationId xmlns:a16="http://schemas.microsoft.com/office/drawing/2014/main" id="{1C1E034C-9485-498F-BB89-580BA407C567}"/>
              </a:ext>
            </a:extLst>
          </p:cNvPr>
          <p:cNvSpPr>
            <a:spLocks noGrp="1"/>
          </p:cNvSpPr>
          <p:nvPr>
            <p:ph idx="1"/>
          </p:nvPr>
        </p:nvSpPr>
        <p:spPr>
          <a:xfrm>
            <a:off x="680321" y="2336873"/>
            <a:ext cx="5664649" cy="3599316"/>
          </a:xfrm>
        </p:spPr>
        <p:txBody>
          <a:bodyPr vert="horz" lIns="91440" tIns="45720" rIns="91440" bIns="45720" rtlCol="0">
            <a:normAutofit/>
          </a:bodyPr>
          <a:lstStyle/>
          <a:p>
            <a:r>
              <a:rPr lang="en-US" sz="1400" dirty="0"/>
              <a:t>Navigate back to merchant Center</a:t>
            </a:r>
          </a:p>
          <a:p>
            <a:pPr lvl="1"/>
            <a:r>
              <a:rPr lang="en-US" sz="1000" dirty="0"/>
              <a:t>You should now see that both the GMB and ADS account are linked </a:t>
            </a:r>
          </a:p>
          <a:p>
            <a:pPr lvl="1"/>
            <a:r>
              <a:rPr lang="en-US" sz="1000" dirty="0"/>
              <a:t>There is a link to the Ads Set-up Guide just below the box</a:t>
            </a:r>
          </a:p>
          <a:p>
            <a:pPr lvl="1"/>
            <a:r>
              <a:rPr lang="en-US" sz="1000" dirty="0"/>
              <a:t>https://</a:t>
            </a:r>
            <a:r>
              <a:rPr lang="en-US" sz="1000" dirty="0" err="1"/>
              <a:t>support.google.com</a:t>
            </a:r>
            <a:r>
              <a:rPr lang="en-US" sz="1000" dirty="0"/>
              <a:t>/merchants/answer/3540291?hl=</a:t>
            </a:r>
            <a:r>
              <a:rPr lang="en-US" sz="1000" dirty="0" err="1"/>
              <a:t>en</a:t>
            </a:r>
            <a:endParaRPr lang="en-US" sz="1000" dirty="0"/>
          </a:p>
          <a:p>
            <a:r>
              <a:rPr lang="en-US" sz="1400" dirty="0"/>
              <a:t>Use the “</a:t>
            </a:r>
            <a:r>
              <a:rPr lang="en-US" sz="2000" dirty="0"/>
              <a:t>+</a:t>
            </a:r>
            <a:r>
              <a:rPr lang="en-US" sz="1400" dirty="0"/>
              <a:t>” to Start building out your first campaign</a:t>
            </a:r>
          </a:p>
        </p:txBody>
      </p:sp>
      <p:pic>
        <p:nvPicPr>
          <p:cNvPr id="15" name="Picture 14" descr="Graphical user interface, application&#10;&#10;Description automatically generated">
            <a:extLst>
              <a:ext uri="{FF2B5EF4-FFF2-40B4-BE49-F238E27FC236}">
                <a16:creationId xmlns:a16="http://schemas.microsoft.com/office/drawing/2014/main" id="{3BA7EB0D-3116-FE4A-B608-29C24864A57D}"/>
              </a:ext>
            </a:extLst>
          </p:cNvPr>
          <p:cNvPicPr>
            <a:picLocks noChangeAspect="1"/>
          </p:cNvPicPr>
          <p:nvPr/>
        </p:nvPicPr>
        <p:blipFill>
          <a:blip r:embed="rId2"/>
          <a:stretch>
            <a:fillRect/>
          </a:stretch>
        </p:blipFill>
        <p:spPr>
          <a:xfrm>
            <a:off x="6952925" y="1794271"/>
            <a:ext cx="5170957" cy="2969393"/>
          </a:xfrm>
          <a:prstGeom prst="rect">
            <a:avLst/>
          </a:prstGeom>
        </p:spPr>
      </p:pic>
      <p:sp>
        <p:nvSpPr>
          <p:cNvPr id="33" name="Rectangle 32">
            <a:extLst>
              <a:ext uri="{FF2B5EF4-FFF2-40B4-BE49-F238E27FC236}">
                <a16:creationId xmlns:a16="http://schemas.microsoft.com/office/drawing/2014/main" id="{4B2E1089-1741-4B44-91FB-F3981DCEE1EC}"/>
              </a:ext>
            </a:extLst>
          </p:cNvPr>
          <p:cNvSpPr/>
          <p:nvPr/>
        </p:nvSpPr>
        <p:spPr>
          <a:xfrm>
            <a:off x="10939796" y="3993766"/>
            <a:ext cx="803483" cy="116638"/>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E5099BB-210F-304A-963D-422A9F0812E0}"/>
              </a:ext>
            </a:extLst>
          </p:cNvPr>
          <p:cNvSpPr/>
          <p:nvPr/>
        </p:nvSpPr>
        <p:spPr>
          <a:xfrm>
            <a:off x="8226273" y="4192961"/>
            <a:ext cx="334253" cy="222284"/>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4385FEB-1F76-8D49-AA10-5F6F97777650}"/>
              </a:ext>
            </a:extLst>
          </p:cNvPr>
          <p:cNvSpPr/>
          <p:nvPr/>
        </p:nvSpPr>
        <p:spPr>
          <a:xfrm>
            <a:off x="8307978" y="2697215"/>
            <a:ext cx="1572814" cy="1082305"/>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0377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AA2A8-97E6-AC43-81D2-EC1DA76EEA99}"/>
              </a:ext>
            </a:extLst>
          </p:cNvPr>
          <p:cNvSpPr>
            <a:spLocks noGrp="1"/>
          </p:cNvSpPr>
          <p:nvPr>
            <p:ph type="title"/>
          </p:nvPr>
        </p:nvSpPr>
        <p:spPr/>
        <p:txBody>
          <a:bodyPr/>
          <a:lstStyle/>
          <a:p>
            <a:r>
              <a:rPr lang="en-US" dirty="0"/>
              <a:t>Outline Of Set-Up Requirements</a:t>
            </a:r>
          </a:p>
        </p:txBody>
      </p:sp>
      <p:sp>
        <p:nvSpPr>
          <p:cNvPr id="3" name="Content Placeholder 2">
            <a:extLst>
              <a:ext uri="{FF2B5EF4-FFF2-40B4-BE49-F238E27FC236}">
                <a16:creationId xmlns:a16="http://schemas.microsoft.com/office/drawing/2014/main" id="{2234B07C-CC53-5E40-AB33-F1A1190A59DE}"/>
              </a:ext>
            </a:extLst>
          </p:cNvPr>
          <p:cNvSpPr>
            <a:spLocks noGrp="1"/>
          </p:cNvSpPr>
          <p:nvPr>
            <p:ph idx="1"/>
          </p:nvPr>
        </p:nvSpPr>
        <p:spPr/>
        <p:txBody>
          <a:bodyPr/>
          <a:lstStyle/>
          <a:p>
            <a:r>
              <a:rPr lang="en-US" dirty="0"/>
              <a:t>Create Advertiser &amp; Set-up Custom Feed Inside Hoot Interface</a:t>
            </a:r>
          </a:p>
          <a:p>
            <a:r>
              <a:rPr lang="en-US" dirty="0"/>
              <a:t>Create or Obtain Access to Google Merchant Center</a:t>
            </a:r>
          </a:p>
          <a:p>
            <a:r>
              <a:rPr lang="en-US" dirty="0"/>
              <a:t>Link Merchant Center and Google My Business Location</a:t>
            </a:r>
          </a:p>
          <a:p>
            <a:r>
              <a:rPr lang="en-US" dirty="0"/>
              <a:t>Link Merchant Center and Google Ads Account</a:t>
            </a:r>
          </a:p>
          <a:p>
            <a:r>
              <a:rPr lang="en-US" dirty="0"/>
              <a:t>Request Merchant Center Vehicle Ads Approval From Google</a:t>
            </a:r>
          </a:p>
          <a:p>
            <a:r>
              <a:rPr lang="en-US" dirty="0"/>
              <a:t>Upload Feed and Await Google Approval</a:t>
            </a:r>
          </a:p>
          <a:p>
            <a:r>
              <a:rPr lang="en-US" dirty="0"/>
              <a:t>Create Vehicle Ads Campaign (Link Included)</a:t>
            </a:r>
          </a:p>
        </p:txBody>
      </p:sp>
    </p:spTree>
    <p:extLst>
      <p:ext uri="{BB962C8B-B14F-4D97-AF65-F5344CB8AC3E}">
        <p14:creationId xmlns:p14="http://schemas.microsoft.com/office/powerpoint/2010/main" val="1161511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B9C2B48-3899-4B1D-B526-C35DFD16BC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Picture 14">
            <a:extLst>
              <a:ext uri="{FF2B5EF4-FFF2-40B4-BE49-F238E27FC236}">
                <a16:creationId xmlns:a16="http://schemas.microsoft.com/office/drawing/2014/main" id="{7B1BCBEC-C5E7-469F-92CF-05506BB6E22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7" name="Picture 16">
            <a:extLst>
              <a:ext uri="{FF2B5EF4-FFF2-40B4-BE49-F238E27FC236}">
                <a16:creationId xmlns:a16="http://schemas.microsoft.com/office/drawing/2014/main" id="{2A078177-9A72-44C2-BDC1-C1F346162B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9" name="Rectangle 18">
            <a:extLst>
              <a:ext uri="{FF2B5EF4-FFF2-40B4-BE49-F238E27FC236}">
                <a16:creationId xmlns:a16="http://schemas.microsoft.com/office/drawing/2014/main" id="{D1ECADA1-6568-4D5A-A631-CFD876893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681D3C41-CC87-4DF9-A716-CDF0E23D21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3" name="Rectangle 22">
            <a:extLst>
              <a:ext uri="{FF2B5EF4-FFF2-40B4-BE49-F238E27FC236}">
                <a16:creationId xmlns:a16="http://schemas.microsoft.com/office/drawing/2014/main" id="{8DCA3673-CDE4-40C5-9FA8-F89874CFBA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95756E8F-499C-4533-BBE8-309C3E8D98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27" name="Rectangle 26">
            <a:extLst>
              <a:ext uri="{FF2B5EF4-FFF2-40B4-BE49-F238E27FC236}">
                <a16:creationId xmlns:a16="http://schemas.microsoft.com/office/drawing/2014/main" id="{0FFFD040-32A9-4D2B-86CA-599D030A4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63205CA-B7FF-4C25-A4C8-3BBBCE19D9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a:extLst>
              <a:ext uri="{FF2B5EF4-FFF2-40B4-BE49-F238E27FC236}">
                <a16:creationId xmlns:a16="http://schemas.microsoft.com/office/drawing/2014/main" id="{9FC7B95C-29A2-D742-A8C2-F2E5254A1AEF}"/>
              </a:ext>
            </a:extLst>
          </p:cNvPr>
          <p:cNvSpPr>
            <a:spLocks noGrp="1"/>
          </p:cNvSpPr>
          <p:nvPr>
            <p:ph type="title"/>
          </p:nvPr>
        </p:nvSpPr>
        <p:spPr>
          <a:xfrm>
            <a:off x="680321" y="753228"/>
            <a:ext cx="4136123" cy="1080938"/>
          </a:xfrm>
        </p:spPr>
        <p:txBody>
          <a:bodyPr vert="horz" lIns="91440" tIns="45720" rIns="91440" bIns="45720" rtlCol="0" anchor="ctr">
            <a:normAutofit/>
          </a:bodyPr>
          <a:lstStyle/>
          <a:p>
            <a:r>
              <a:rPr lang="en-US" sz="2400"/>
              <a:t>Create Custom Feed</a:t>
            </a:r>
          </a:p>
        </p:txBody>
      </p:sp>
      <p:pic>
        <p:nvPicPr>
          <p:cNvPr id="31" name="Picture 30">
            <a:extLst>
              <a:ext uri="{FF2B5EF4-FFF2-40B4-BE49-F238E27FC236}">
                <a16:creationId xmlns:a16="http://schemas.microsoft.com/office/drawing/2014/main" id="{306E3F32-3C1A-4B6E-AF26-8A15A78856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6" name="Content Placeholder 2">
            <a:extLst>
              <a:ext uri="{FF2B5EF4-FFF2-40B4-BE49-F238E27FC236}">
                <a16:creationId xmlns:a16="http://schemas.microsoft.com/office/drawing/2014/main" id="{7AEAED9C-05A8-1348-8109-379BDAB9EF46}"/>
              </a:ext>
            </a:extLst>
          </p:cNvPr>
          <p:cNvSpPr txBox="1">
            <a:spLocks/>
          </p:cNvSpPr>
          <p:nvPr/>
        </p:nvSpPr>
        <p:spPr>
          <a:xfrm>
            <a:off x="680321" y="2336873"/>
            <a:ext cx="3656289" cy="35993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US" sz="1400" dirty="0"/>
              <a:t>Navigate to Inventory Feeds Tab</a:t>
            </a:r>
          </a:p>
          <a:p>
            <a:r>
              <a:rPr lang="en-US" sz="1400" dirty="0"/>
              <a:t>+ Feed Subscription </a:t>
            </a:r>
          </a:p>
          <a:p>
            <a:r>
              <a:rPr lang="en-US" sz="1400" dirty="0"/>
              <a:t>Name the Feed</a:t>
            </a:r>
          </a:p>
          <a:p>
            <a:r>
              <a:rPr lang="en-US" sz="1400" dirty="0"/>
              <a:t>Type = Default</a:t>
            </a:r>
          </a:p>
          <a:p>
            <a:r>
              <a:rPr lang="en-US" sz="1400" dirty="0"/>
              <a:t>Feed Format = Google VLA(Google Vehicle Ads)</a:t>
            </a:r>
          </a:p>
        </p:txBody>
      </p:sp>
      <p:pic>
        <p:nvPicPr>
          <p:cNvPr id="8" name="Picture 7" descr="Graphical user interface, text, application&#10;&#10;Description automatically generated">
            <a:extLst>
              <a:ext uri="{FF2B5EF4-FFF2-40B4-BE49-F238E27FC236}">
                <a16:creationId xmlns:a16="http://schemas.microsoft.com/office/drawing/2014/main" id="{8A2C09FF-069C-124F-BE81-DC926155F988}"/>
              </a:ext>
            </a:extLst>
          </p:cNvPr>
          <p:cNvPicPr>
            <a:picLocks noChangeAspect="1"/>
          </p:cNvPicPr>
          <p:nvPr/>
        </p:nvPicPr>
        <p:blipFill rotWithShape="1">
          <a:blip r:embed="rId5"/>
          <a:srcRect r="13318"/>
          <a:stretch/>
        </p:blipFill>
        <p:spPr>
          <a:xfrm>
            <a:off x="5326793" y="2879844"/>
            <a:ext cx="6269479" cy="2513374"/>
          </a:xfrm>
          <a:prstGeom prst="rect">
            <a:avLst/>
          </a:prstGeom>
          <a:ln>
            <a:noFill/>
          </a:ln>
          <a:effectLst>
            <a:outerShdw blurRad="76200" dist="63500" dir="5040000" algn="tl" rotWithShape="0">
              <a:srgbClr val="000000">
                <a:alpha val="41000"/>
              </a:srgbClr>
            </a:outerShdw>
          </a:effectLst>
        </p:spPr>
      </p:pic>
      <p:pic>
        <p:nvPicPr>
          <p:cNvPr id="10" name="Picture 9" descr="Graphical user interface, application&#10;&#10;Description automatically generated">
            <a:extLst>
              <a:ext uri="{FF2B5EF4-FFF2-40B4-BE49-F238E27FC236}">
                <a16:creationId xmlns:a16="http://schemas.microsoft.com/office/drawing/2014/main" id="{5E0E1ADA-B181-0945-A4F0-07B79C174558}"/>
              </a:ext>
            </a:extLst>
          </p:cNvPr>
          <p:cNvPicPr>
            <a:picLocks noChangeAspect="1"/>
          </p:cNvPicPr>
          <p:nvPr/>
        </p:nvPicPr>
        <p:blipFill rotWithShape="1">
          <a:blip r:embed="rId6"/>
          <a:srcRect r="6835"/>
          <a:stretch/>
        </p:blipFill>
        <p:spPr>
          <a:xfrm>
            <a:off x="5282640" y="609599"/>
            <a:ext cx="6357786" cy="2074078"/>
          </a:xfrm>
          <a:prstGeom prst="rect">
            <a:avLst/>
          </a:prstGeom>
        </p:spPr>
      </p:pic>
      <p:sp>
        <p:nvSpPr>
          <p:cNvPr id="11" name="Rectangle 10">
            <a:extLst>
              <a:ext uri="{FF2B5EF4-FFF2-40B4-BE49-F238E27FC236}">
                <a16:creationId xmlns:a16="http://schemas.microsoft.com/office/drawing/2014/main" id="{6BDB5A01-E0EC-A146-A970-BB59CC4ED020}"/>
              </a:ext>
            </a:extLst>
          </p:cNvPr>
          <p:cNvSpPr/>
          <p:nvPr/>
        </p:nvSpPr>
        <p:spPr>
          <a:xfrm>
            <a:off x="7490275" y="3223838"/>
            <a:ext cx="805070" cy="192230"/>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A48FBC2C-1EEB-7240-81CC-B7989348053C}"/>
              </a:ext>
            </a:extLst>
          </p:cNvPr>
          <p:cNvSpPr/>
          <p:nvPr/>
        </p:nvSpPr>
        <p:spPr>
          <a:xfrm>
            <a:off x="7427217" y="3529356"/>
            <a:ext cx="805070" cy="96846"/>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91547A40-DC55-4E47-84A9-41D7ADFE1C75}"/>
              </a:ext>
            </a:extLst>
          </p:cNvPr>
          <p:cNvSpPr/>
          <p:nvPr/>
        </p:nvSpPr>
        <p:spPr>
          <a:xfrm>
            <a:off x="7410741" y="4590484"/>
            <a:ext cx="805070" cy="96846"/>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909AAFF-0F4A-0D4B-8E16-C49D12EF11A9}"/>
              </a:ext>
            </a:extLst>
          </p:cNvPr>
          <p:cNvSpPr/>
          <p:nvPr/>
        </p:nvSpPr>
        <p:spPr>
          <a:xfrm>
            <a:off x="6168102" y="1481852"/>
            <a:ext cx="805070" cy="192230"/>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79805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C0BEA51-7146-4F64-94FB-1A86C01948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19F94F9F-C18F-4389-8ADA-81EFB1781A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a:extLst>
              <a:ext uri="{FF2B5EF4-FFF2-40B4-BE49-F238E27FC236}">
                <a16:creationId xmlns:a16="http://schemas.microsoft.com/office/drawing/2014/main" id="{6A6B89DC-0391-4517-B9A1-50CCC95631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8" name="Rectangle 17">
            <a:extLst>
              <a:ext uri="{FF2B5EF4-FFF2-40B4-BE49-F238E27FC236}">
                <a16:creationId xmlns:a16="http://schemas.microsoft.com/office/drawing/2014/main" id="{85CBF1EE-28EC-4EA5-866E-499284FC29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ACDBA20C-6FEF-462F-A277-F14F14BEE2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2" name="Rectangle 21">
            <a:extLst>
              <a:ext uri="{FF2B5EF4-FFF2-40B4-BE49-F238E27FC236}">
                <a16:creationId xmlns:a16="http://schemas.microsoft.com/office/drawing/2014/main" id="{77C1D521-45BA-4AC1-A2C7-C8D9F85FA8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D94A1C9F-4FBD-4D46-943D-1B39469A8E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26" name="Rectangle 25">
            <a:extLst>
              <a:ext uri="{FF2B5EF4-FFF2-40B4-BE49-F238E27FC236}">
                <a16:creationId xmlns:a16="http://schemas.microsoft.com/office/drawing/2014/main" id="{C05821D6-5125-4277-89F9-B7B3DAF7F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8325"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1816225-314C-4679-8FC2-3F3C46AB6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a:extLst>
              <a:ext uri="{FF2B5EF4-FFF2-40B4-BE49-F238E27FC236}">
                <a16:creationId xmlns:a16="http://schemas.microsoft.com/office/drawing/2014/main" id="{9FC7B95C-29A2-D742-A8C2-F2E5254A1AEF}"/>
              </a:ext>
            </a:extLst>
          </p:cNvPr>
          <p:cNvSpPr>
            <a:spLocks noGrp="1"/>
          </p:cNvSpPr>
          <p:nvPr>
            <p:ph type="title"/>
          </p:nvPr>
        </p:nvSpPr>
        <p:spPr>
          <a:xfrm>
            <a:off x="680321" y="753228"/>
            <a:ext cx="7087552" cy="1080938"/>
          </a:xfrm>
        </p:spPr>
        <p:txBody>
          <a:bodyPr vert="horz" lIns="91440" tIns="45720" rIns="91440" bIns="45720" rtlCol="0" anchor="ctr">
            <a:normAutofit/>
          </a:bodyPr>
          <a:lstStyle/>
          <a:p>
            <a:r>
              <a:rPr lang="en-US"/>
              <a:t>Create Custom Feed</a:t>
            </a:r>
          </a:p>
        </p:txBody>
      </p:sp>
      <p:pic>
        <p:nvPicPr>
          <p:cNvPr id="47" name="Picture 29">
            <a:extLst>
              <a:ext uri="{FF2B5EF4-FFF2-40B4-BE49-F238E27FC236}">
                <a16:creationId xmlns:a16="http://schemas.microsoft.com/office/drawing/2014/main" id="{8A36C73E-1917-409B-8B05-7093151D734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48" name="Rectangle 31">
            <a:extLst>
              <a:ext uri="{FF2B5EF4-FFF2-40B4-BE49-F238E27FC236}">
                <a16:creationId xmlns:a16="http://schemas.microsoft.com/office/drawing/2014/main" id="{6F191A36-E820-48C5-B16C-958384D2BF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6423" y="642795"/>
            <a:ext cx="3347830" cy="5575125"/>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7AEAED9C-05A8-1348-8109-379BDAB9EF46}"/>
              </a:ext>
            </a:extLst>
          </p:cNvPr>
          <p:cNvSpPr txBox="1">
            <a:spLocks/>
          </p:cNvSpPr>
          <p:nvPr/>
        </p:nvSpPr>
        <p:spPr>
          <a:xfrm>
            <a:off x="8386029" y="854595"/>
            <a:ext cx="3095709" cy="51488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US" sz="1600" dirty="0">
                <a:solidFill>
                  <a:schemeClr val="bg2"/>
                </a:solidFill>
              </a:rPr>
              <a:t>Select the advertiser</a:t>
            </a:r>
          </a:p>
          <a:p>
            <a:r>
              <a:rPr lang="en-US" sz="1600" dirty="0">
                <a:solidFill>
                  <a:schemeClr val="bg2"/>
                </a:solidFill>
              </a:rPr>
              <a:t>Apply Store Code if not already set-up in client settings or if filtering out cars from a single location</a:t>
            </a:r>
          </a:p>
          <a:p>
            <a:r>
              <a:rPr lang="en-US" sz="1600" dirty="0">
                <a:solidFill>
                  <a:schemeClr val="bg2"/>
                </a:solidFill>
              </a:rPr>
              <a:t>Select Fulfillment Type – Defaults to “In Store”</a:t>
            </a:r>
          </a:p>
        </p:txBody>
      </p:sp>
      <p:pic>
        <p:nvPicPr>
          <p:cNvPr id="8" name="Picture 7" descr="Graphical user interface, application&#10;&#10;Description automatically generated">
            <a:extLst>
              <a:ext uri="{FF2B5EF4-FFF2-40B4-BE49-F238E27FC236}">
                <a16:creationId xmlns:a16="http://schemas.microsoft.com/office/drawing/2014/main" id="{D6100BEC-6784-9A48-B451-D90F1FCB2BF8}"/>
              </a:ext>
            </a:extLst>
          </p:cNvPr>
          <p:cNvPicPr>
            <a:picLocks noChangeAspect="1"/>
          </p:cNvPicPr>
          <p:nvPr/>
        </p:nvPicPr>
        <p:blipFill>
          <a:blip r:embed="rId5"/>
          <a:stretch>
            <a:fillRect/>
          </a:stretch>
        </p:blipFill>
        <p:spPr>
          <a:xfrm>
            <a:off x="346546" y="2193053"/>
            <a:ext cx="7103765" cy="2663279"/>
          </a:xfrm>
          <a:prstGeom prst="rect">
            <a:avLst/>
          </a:prstGeom>
        </p:spPr>
      </p:pic>
      <p:sp>
        <p:nvSpPr>
          <p:cNvPr id="9" name="Rectangle 8">
            <a:extLst>
              <a:ext uri="{FF2B5EF4-FFF2-40B4-BE49-F238E27FC236}">
                <a16:creationId xmlns:a16="http://schemas.microsoft.com/office/drawing/2014/main" id="{22899E4F-6AC6-4C45-B6C4-20DA2821FC6F}"/>
              </a:ext>
            </a:extLst>
          </p:cNvPr>
          <p:cNvSpPr/>
          <p:nvPr/>
        </p:nvSpPr>
        <p:spPr>
          <a:xfrm>
            <a:off x="2207183" y="3252355"/>
            <a:ext cx="3570162" cy="176644"/>
          </a:xfrm>
          <a:prstGeom prst="rect">
            <a:avLst/>
          </a:prstGeom>
          <a:solidFill>
            <a:schemeClr val="accent5">
              <a:lumMod val="60000"/>
              <a:lumOff val="40000"/>
              <a:alpha val="45183"/>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12E6B41-5696-3342-9D53-2287C92B204A}"/>
              </a:ext>
            </a:extLst>
          </p:cNvPr>
          <p:cNvSpPr/>
          <p:nvPr/>
        </p:nvSpPr>
        <p:spPr>
          <a:xfrm>
            <a:off x="2207183" y="3505371"/>
            <a:ext cx="3570162" cy="176644"/>
          </a:xfrm>
          <a:prstGeom prst="rect">
            <a:avLst/>
          </a:prstGeom>
          <a:solidFill>
            <a:schemeClr val="accent5">
              <a:lumMod val="60000"/>
              <a:lumOff val="40000"/>
              <a:alpha val="45183"/>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4C9DF36-B047-9848-819F-081BB66D6863}"/>
              </a:ext>
            </a:extLst>
          </p:cNvPr>
          <p:cNvSpPr/>
          <p:nvPr/>
        </p:nvSpPr>
        <p:spPr>
          <a:xfrm>
            <a:off x="2241494" y="3738937"/>
            <a:ext cx="1073206" cy="158333"/>
          </a:xfrm>
          <a:prstGeom prst="rect">
            <a:avLst/>
          </a:prstGeom>
          <a:solidFill>
            <a:schemeClr val="accent5">
              <a:lumMod val="60000"/>
              <a:lumOff val="40000"/>
              <a:alpha val="45183"/>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349121F-68B0-154F-B850-37BC82B0A9C8}"/>
              </a:ext>
            </a:extLst>
          </p:cNvPr>
          <p:cNvSpPr/>
          <p:nvPr/>
        </p:nvSpPr>
        <p:spPr>
          <a:xfrm>
            <a:off x="2241494" y="3967396"/>
            <a:ext cx="408188" cy="143578"/>
          </a:xfrm>
          <a:prstGeom prst="rect">
            <a:avLst/>
          </a:prstGeom>
          <a:solidFill>
            <a:schemeClr val="accent5">
              <a:lumMod val="60000"/>
              <a:lumOff val="40000"/>
              <a:alpha val="45183"/>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0491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C3E6C53-102E-4ACA-BCBB-3CC973B994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9" name="Picture 18">
            <a:extLst>
              <a:ext uri="{FF2B5EF4-FFF2-40B4-BE49-F238E27FC236}">
                <a16:creationId xmlns:a16="http://schemas.microsoft.com/office/drawing/2014/main" id="{E4655D52-F2FA-4137-8A31-499A4FE629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21" name="Picture 20">
            <a:extLst>
              <a:ext uri="{FF2B5EF4-FFF2-40B4-BE49-F238E27FC236}">
                <a16:creationId xmlns:a16="http://schemas.microsoft.com/office/drawing/2014/main" id="{8519FA1D-01C2-425F-B9AA-D69B4DD0A1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3" name="Rectangle 22">
            <a:extLst>
              <a:ext uri="{FF2B5EF4-FFF2-40B4-BE49-F238E27FC236}">
                <a16:creationId xmlns:a16="http://schemas.microsoft.com/office/drawing/2014/main" id="{DC0D803F-BF83-4194-8691-90B027BDF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24">
            <a:extLst>
              <a:ext uri="{FF2B5EF4-FFF2-40B4-BE49-F238E27FC236}">
                <a16:creationId xmlns:a16="http://schemas.microsoft.com/office/drawing/2014/main" id="{4316132F-CC4B-4C96-9C75-95DC7CD48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Rectangle 26">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28">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35" name="Rectangle 34">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4">
            <a:extLst>
              <a:ext uri="{FF2B5EF4-FFF2-40B4-BE49-F238E27FC236}">
                <a16:creationId xmlns:a16="http://schemas.microsoft.com/office/drawing/2014/main" id="{E08A7303-E60A-FA49-86B5-F1013ED191FC}"/>
              </a:ext>
            </a:extLst>
          </p:cNvPr>
          <p:cNvSpPr>
            <a:spLocks noGrp="1"/>
          </p:cNvSpPr>
          <p:nvPr>
            <p:ph type="title"/>
          </p:nvPr>
        </p:nvSpPr>
        <p:spPr>
          <a:xfrm>
            <a:off x="680321" y="2063262"/>
            <a:ext cx="3739279" cy="2661052"/>
          </a:xfrm>
        </p:spPr>
        <p:txBody>
          <a:bodyPr vert="horz" lIns="91440" tIns="45720" rIns="91440" bIns="45720" rtlCol="0" anchor="ctr">
            <a:normAutofit/>
          </a:bodyPr>
          <a:lstStyle/>
          <a:p>
            <a:pPr algn="r"/>
            <a:r>
              <a:rPr lang="en-US" sz="4400">
                <a:solidFill>
                  <a:srgbClr val="FFFFFF"/>
                </a:solidFill>
              </a:rPr>
              <a:t>Create Custom Feed</a:t>
            </a:r>
          </a:p>
        </p:txBody>
      </p:sp>
      <p:sp>
        <p:nvSpPr>
          <p:cNvPr id="12" name="Content Placeholder 2">
            <a:extLst>
              <a:ext uri="{FF2B5EF4-FFF2-40B4-BE49-F238E27FC236}">
                <a16:creationId xmlns:a16="http://schemas.microsoft.com/office/drawing/2014/main" id="{E5DD16F1-5E53-374D-AD27-1B0280D1F36E}"/>
              </a:ext>
            </a:extLst>
          </p:cNvPr>
          <p:cNvSpPr txBox="1">
            <a:spLocks/>
          </p:cNvSpPr>
          <p:nvPr/>
        </p:nvSpPr>
        <p:spPr>
          <a:xfrm>
            <a:off x="5329686" y="1838764"/>
            <a:ext cx="6257362" cy="550310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457200" lvl="1"/>
            <a:endParaRPr lang="en-US" dirty="0">
              <a:solidFill>
                <a:srgbClr val="FFFFFF"/>
              </a:solidFill>
            </a:endParaRPr>
          </a:p>
          <a:p>
            <a:pPr marL="0"/>
            <a:r>
              <a:rPr lang="en-US" sz="2000" dirty="0">
                <a:solidFill>
                  <a:srgbClr val="FFFFFF"/>
                </a:solidFill>
              </a:rPr>
              <a:t>Add Custom Filters if Necessary</a:t>
            </a:r>
          </a:p>
          <a:p>
            <a:r>
              <a:rPr lang="en-US" sz="2000" dirty="0">
                <a:solidFill>
                  <a:srgbClr val="FFFFFF"/>
                </a:solidFill>
              </a:rPr>
              <a:t>We recommend Price &gt;=1(Removes cars with no prices)</a:t>
            </a:r>
          </a:p>
          <a:p>
            <a:r>
              <a:rPr lang="en-US" sz="2000" dirty="0">
                <a:solidFill>
                  <a:srgbClr val="FFFFFF"/>
                </a:solidFill>
              </a:rPr>
              <a:t>Remember cars with values will fail or alert as an error inside Merchant Center. </a:t>
            </a:r>
          </a:p>
          <a:p>
            <a:r>
              <a:rPr lang="en-US" sz="2000" dirty="0">
                <a:solidFill>
                  <a:srgbClr val="FFFFFF"/>
                </a:solidFill>
              </a:rPr>
              <a:t>We try to pass all vehicle details that are available, but some filtering may be necessary to remove individual vehicle issues.</a:t>
            </a:r>
          </a:p>
        </p:txBody>
      </p:sp>
      <p:grpSp>
        <p:nvGrpSpPr>
          <p:cNvPr id="38" name="Group 37">
            <a:extLst>
              <a:ext uri="{FF2B5EF4-FFF2-40B4-BE49-F238E27FC236}">
                <a16:creationId xmlns:a16="http://schemas.microsoft.com/office/drawing/2014/main" id="{47578575-AF7B-AF4D-AB39-FCC7E049DFFE}"/>
              </a:ext>
            </a:extLst>
          </p:cNvPr>
          <p:cNvGrpSpPr/>
          <p:nvPr/>
        </p:nvGrpSpPr>
        <p:grpSpPr>
          <a:xfrm>
            <a:off x="5373892" y="740699"/>
            <a:ext cx="6094213" cy="2474198"/>
            <a:chOff x="5905161" y="4103629"/>
            <a:chExt cx="4123778" cy="1433012"/>
          </a:xfrm>
        </p:grpSpPr>
        <p:pic>
          <p:nvPicPr>
            <p:cNvPr id="39" name="Picture 38" descr="Graphical user interface, application, Teams&#10;&#10;Description automatically generated">
              <a:extLst>
                <a:ext uri="{FF2B5EF4-FFF2-40B4-BE49-F238E27FC236}">
                  <a16:creationId xmlns:a16="http://schemas.microsoft.com/office/drawing/2014/main" id="{10C4BDAC-8E64-9844-8B4E-89BF746544DF}"/>
                </a:ext>
              </a:extLst>
            </p:cNvPr>
            <p:cNvPicPr>
              <a:picLocks noChangeAspect="1"/>
            </p:cNvPicPr>
            <p:nvPr/>
          </p:nvPicPr>
          <p:blipFill>
            <a:blip r:embed="rId5"/>
            <a:stretch>
              <a:fillRect/>
            </a:stretch>
          </p:blipFill>
          <p:spPr>
            <a:xfrm>
              <a:off x="5905161" y="4103629"/>
              <a:ext cx="4123778" cy="1433012"/>
            </a:xfrm>
            <a:prstGeom prst="rect">
              <a:avLst/>
            </a:prstGeom>
            <a:ln>
              <a:noFill/>
            </a:ln>
            <a:effectLst/>
          </p:spPr>
        </p:pic>
        <p:sp>
          <p:nvSpPr>
            <p:cNvPr id="40" name="Rectangle 39">
              <a:extLst>
                <a:ext uri="{FF2B5EF4-FFF2-40B4-BE49-F238E27FC236}">
                  <a16:creationId xmlns:a16="http://schemas.microsoft.com/office/drawing/2014/main" id="{081DE620-8000-2B40-A5A8-8F613A282F70}"/>
                </a:ext>
              </a:extLst>
            </p:cNvPr>
            <p:cNvSpPr/>
            <p:nvPr/>
          </p:nvSpPr>
          <p:spPr>
            <a:xfrm>
              <a:off x="5966927" y="4820135"/>
              <a:ext cx="4062012" cy="492094"/>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55352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301CE94-074B-4D1C-B4F4-F78402CF78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0" name="Picture 19">
            <a:extLst>
              <a:ext uri="{FF2B5EF4-FFF2-40B4-BE49-F238E27FC236}">
                <a16:creationId xmlns:a16="http://schemas.microsoft.com/office/drawing/2014/main" id="{6C88302C-1F37-4C43-92E9-94C452751C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22" name="Picture 21">
            <a:extLst>
              <a:ext uri="{FF2B5EF4-FFF2-40B4-BE49-F238E27FC236}">
                <a16:creationId xmlns:a16="http://schemas.microsoft.com/office/drawing/2014/main" id="{FC533643-7E50-49AA-AF90-63D300915D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4" name="Rectangle 23">
            <a:extLst>
              <a:ext uri="{FF2B5EF4-FFF2-40B4-BE49-F238E27FC236}">
                <a16:creationId xmlns:a16="http://schemas.microsoft.com/office/drawing/2014/main" id="{27FDF1C8-C78C-45B3-A712-01E213653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0F553C38-528A-4F4F-AFB8-D5ABBF25B8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8" name="Rectangle 27">
            <a:extLst>
              <a:ext uri="{FF2B5EF4-FFF2-40B4-BE49-F238E27FC236}">
                <a16:creationId xmlns:a16="http://schemas.microsoft.com/office/drawing/2014/main" id="{1485FFDC-0CAD-450C-A1F1-75E392CC8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F9672BDB-4ABD-40E5-A8B8-F7340E3BD8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2" name="Rectangle 31">
            <a:extLst>
              <a:ext uri="{FF2B5EF4-FFF2-40B4-BE49-F238E27FC236}">
                <a16:creationId xmlns:a16="http://schemas.microsoft.com/office/drawing/2014/main" id="{B1FA2BC7-3F19-4E1C-B3D1-19995D9F6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62FF40B5-1E36-4442-8D28-D1AA571AD2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36" name="Rectangle 35">
            <a:extLst>
              <a:ext uri="{FF2B5EF4-FFF2-40B4-BE49-F238E27FC236}">
                <a16:creationId xmlns:a16="http://schemas.microsoft.com/office/drawing/2014/main" id="{73C09592-2DB2-47C0-A5CB-BD39288D1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4">
            <a:extLst>
              <a:ext uri="{FF2B5EF4-FFF2-40B4-BE49-F238E27FC236}">
                <a16:creationId xmlns:a16="http://schemas.microsoft.com/office/drawing/2014/main" id="{E08A7303-E60A-FA49-86B5-F1013ED191FC}"/>
              </a:ext>
            </a:extLst>
          </p:cNvPr>
          <p:cNvSpPr>
            <a:spLocks noGrp="1"/>
          </p:cNvSpPr>
          <p:nvPr>
            <p:ph type="title"/>
          </p:nvPr>
        </p:nvSpPr>
        <p:spPr>
          <a:xfrm>
            <a:off x="680321" y="2063262"/>
            <a:ext cx="3739279" cy="2661052"/>
          </a:xfrm>
        </p:spPr>
        <p:txBody>
          <a:bodyPr vert="horz" lIns="91440" tIns="45720" rIns="91440" bIns="45720" rtlCol="0" anchor="ctr">
            <a:normAutofit/>
          </a:bodyPr>
          <a:lstStyle/>
          <a:p>
            <a:pPr algn="r"/>
            <a:r>
              <a:rPr lang="en-US" sz="4400"/>
              <a:t>Request Vehicle Ads Access From Google</a:t>
            </a:r>
          </a:p>
        </p:txBody>
      </p:sp>
      <p:graphicFrame>
        <p:nvGraphicFramePr>
          <p:cNvPr id="14" name="Content Placeholder 2">
            <a:extLst>
              <a:ext uri="{FF2B5EF4-FFF2-40B4-BE49-F238E27FC236}">
                <a16:creationId xmlns:a16="http://schemas.microsoft.com/office/drawing/2014/main" id="{9A2EDFF3-AB65-882A-97CD-8D46D466C0FB}"/>
              </a:ext>
            </a:extLst>
          </p:cNvPr>
          <p:cNvGraphicFramePr/>
          <p:nvPr>
            <p:extLst>
              <p:ext uri="{D42A27DB-BD31-4B8C-83A1-F6EECF244321}">
                <p14:modId xmlns:p14="http://schemas.microsoft.com/office/powerpoint/2010/main" val="245900365"/>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119706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F4979F40-3A44-4CCB-9EB7-F8318BCE5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Picture 77">
            <a:extLst>
              <a:ext uri="{FF2B5EF4-FFF2-40B4-BE49-F238E27FC236}">
                <a16:creationId xmlns:a16="http://schemas.microsoft.com/office/drawing/2014/main" id="{15291D39-6B03-4BB5-BFC6-CBF11E90BF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80" name="Rectangle 79">
            <a:extLst>
              <a:ext uri="{FF2B5EF4-FFF2-40B4-BE49-F238E27FC236}">
                <a16:creationId xmlns:a16="http://schemas.microsoft.com/office/drawing/2014/main" id="{AFD071FA-0514-4371-9568-86216A1F4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5211DDA4-E7B5-4325-A844-B7F59B084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Title 1">
            <a:extLst>
              <a:ext uri="{FF2B5EF4-FFF2-40B4-BE49-F238E27FC236}">
                <a16:creationId xmlns:a16="http://schemas.microsoft.com/office/drawing/2014/main" id="{C2B2CF8A-C03E-C64A-B680-70E96995B5C8}"/>
              </a:ext>
            </a:extLst>
          </p:cNvPr>
          <p:cNvSpPr>
            <a:spLocks noGrp="1"/>
          </p:cNvSpPr>
          <p:nvPr>
            <p:ph type="title"/>
          </p:nvPr>
        </p:nvSpPr>
        <p:spPr>
          <a:xfrm>
            <a:off x="680321" y="753228"/>
            <a:ext cx="4136123" cy="1080938"/>
          </a:xfrm>
        </p:spPr>
        <p:txBody>
          <a:bodyPr vert="horz" lIns="91440" tIns="45720" rIns="91440" bIns="45720" rtlCol="0" anchor="ctr">
            <a:normAutofit/>
          </a:bodyPr>
          <a:lstStyle/>
          <a:p>
            <a:r>
              <a:rPr lang="en-US" sz="2400"/>
              <a:t>Google Merchant Center</a:t>
            </a:r>
          </a:p>
        </p:txBody>
      </p:sp>
      <p:pic>
        <p:nvPicPr>
          <p:cNvPr id="84" name="Picture 83">
            <a:extLst>
              <a:ext uri="{FF2B5EF4-FFF2-40B4-BE49-F238E27FC236}">
                <a16:creationId xmlns:a16="http://schemas.microsoft.com/office/drawing/2014/main" id="{0D58E222-6309-4F79-AC20-9D3C69CD9B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43" name="TextBox 42">
            <a:extLst>
              <a:ext uri="{FF2B5EF4-FFF2-40B4-BE49-F238E27FC236}">
                <a16:creationId xmlns:a16="http://schemas.microsoft.com/office/drawing/2014/main" id="{075E0799-F8FB-F442-B8EE-F26E2A2E7DB2}"/>
              </a:ext>
            </a:extLst>
          </p:cNvPr>
          <p:cNvSpPr txBox="1"/>
          <p:nvPr/>
        </p:nvSpPr>
        <p:spPr>
          <a:xfrm>
            <a:off x="680321" y="2336873"/>
            <a:ext cx="3656289" cy="3599316"/>
          </a:xfrm>
          <a:prstGeom prst="rect">
            <a:avLst/>
          </a:prstGeom>
        </p:spPr>
        <p:txBody>
          <a:bodyPr vert="horz" lIns="91440" tIns="45720" rIns="91440" bIns="45720" rtlCol="0">
            <a:normAutofit/>
          </a:bodyPr>
          <a:lstStyle/>
          <a:p>
            <a:pPr marL="285750" indent="-228600" defTabSz="914400">
              <a:lnSpc>
                <a:spcPct val="90000"/>
              </a:lnSpc>
              <a:spcAft>
                <a:spcPts val="600"/>
              </a:spcAft>
              <a:buFont typeface="Arial" panose="020B0604020202020204" pitchFamily="34" charset="0"/>
              <a:buChar char="•"/>
            </a:pPr>
            <a:r>
              <a:rPr lang="en-US" sz="1400" dirty="0"/>
              <a:t>Make Sure Business Information has been completed and URL is claimed</a:t>
            </a:r>
          </a:p>
          <a:p>
            <a:pPr marL="742950" lvl="1" indent="-228600" defTabSz="914400">
              <a:lnSpc>
                <a:spcPct val="90000"/>
              </a:lnSpc>
              <a:spcAft>
                <a:spcPts val="600"/>
              </a:spcAft>
              <a:buFont typeface="Arial" panose="020B0604020202020204" pitchFamily="34" charset="0"/>
              <a:buChar char="•"/>
            </a:pPr>
            <a:r>
              <a:rPr lang="en-US" sz="1400" dirty="0"/>
              <a:t>URL Must be claimed for Feed to be approved https://</a:t>
            </a:r>
            <a:r>
              <a:rPr lang="en-US" sz="1400" dirty="0" err="1"/>
              <a:t>support.google.com</a:t>
            </a:r>
            <a:r>
              <a:rPr lang="en-US" sz="1400" dirty="0"/>
              <a:t>/merchants/answer/176793</a:t>
            </a:r>
          </a:p>
          <a:p>
            <a:pPr marL="285750" indent="-228600" defTabSz="914400">
              <a:lnSpc>
                <a:spcPct val="90000"/>
              </a:lnSpc>
              <a:spcAft>
                <a:spcPts val="600"/>
              </a:spcAft>
              <a:buFont typeface="Arial" panose="020B0604020202020204" pitchFamily="34" charset="0"/>
              <a:buChar char="•"/>
            </a:pPr>
            <a:r>
              <a:rPr lang="en-US" sz="1400" dirty="0"/>
              <a:t>Create Feeds</a:t>
            </a:r>
          </a:p>
          <a:p>
            <a:pPr marL="742950" lvl="1" indent="-228600" defTabSz="914400">
              <a:lnSpc>
                <a:spcPct val="90000"/>
              </a:lnSpc>
              <a:spcAft>
                <a:spcPts val="600"/>
              </a:spcAft>
              <a:buFont typeface="Arial" panose="020B0604020202020204" pitchFamily="34" charset="0"/>
              <a:buChar char="•"/>
            </a:pPr>
            <a:r>
              <a:rPr lang="en-US" sz="1400" dirty="0"/>
              <a:t>Navigate to Products</a:t>
            </a:r>
          </a:p>
          <a:p>
            <a:pPr marL="1200150" lvl="2" indent="-228600" defTabSz="914400">
              <a:lnSpc>
                <a:spcPct val="90000"/>
              </a:lnSpc>
              <a:spcAft>
                <a:spcPts val="600"/>
              </a:spcAft>
              <a:buFont typeface="Arial" panose="020B0604020202020204" pitchFamily="34" charset="0"/>
              <a:buChar char="•"/>
            </a:pPr>
            <a:r>
              <a:rPr lang="en-US" sz="1400" dirty="0"/>
              <a:t>Feeds</a:t>
            </a:r>
          </a:p>
          <a:p>
            <a:pPr marL="1200150" lvl="2" indent="-228600" defTabSz="914400">
              <a:lnSpc>
                <a:spcPct val="90000"/>
              </a:lnSpc>
              <a:spcAft>
                <a:spcPts val="600"/>
              </a:spcAft>
              <a:buFont typeface="Arial" panose="020B0604020202020204" pitchFamily="34" charset="0"/>
              <a:buChar char="•"/>
            </a:pPr>
            <a:r>
              <a:rPr lang="en-US" sz="1400" dirty="0"/>
              <a:t>”+” Add New Feed</a:t>
            </a:r>
          </a:p>
          <a:p>
            <a:pPr marL="1200150" lvl="2" indent="-228600" defTabSz="914400">
              <a:lnSpc>
                <a:spcPct val="90000"/>
              </a:lnSpc>
              <a:spcAft>
                <a:spcPts val="600"/>
              </a:spcAft>
              <a:buFont typeface="Arial" panose="020B0604020202020204" pitchFamily="34" charset="0"/>
              <a:buChar char="•"/>
            </a:pPr>
            <a:r>
              <a:rPr lang="en-US" sz="1400" dirty="0"/>
              <a:t>Select Language</a:t>
            </a:r>
          </a:p>
          <a:p>
            <a:pPr marL="1200150" lvl="2" indent="-228600" defTabSz="914400">
              <a:lnSpc>
                <a:spcPct val="90000"/>
              </a:lnSpc>
              <a:spcAft>
                <a:spcPts val="600"/>
              </a:spcAft>
              <a:buFont typeface="Arial" panose="020B0604020202020204" pitchFamily="34" charset="0"/>
              <a:buChar char="•"/>
            </a:pPr>
            <a:r>
              <a:rPr lang="en-US" sz="1400" dirty="0"/>
              <a:t>Select Destinations</a:t>
            </a:r>
          </a:p>
          <a:p>
            <a:pPr marL="1657350" lvl="3" indent="-228600" defTabSz="914400">
              <a:lnSpc>
                <a:spcPct val="90000"/>
              </a:lnSpc>
              <a:spcAft>
                <a:spcPts val="600"/>
              </a:spcAft>
              <a:buFont typeface="Arial" panose="020B0604020202020204" pitchFamily="34" charset="0"/>
              <a:buChar char="•"/>
            </a:pPr>
            <a:r>
              <a:rPr lang="en-US" sz="1400" dirty="0"/>
              <a:t>Vehicle Inventory Ads</a:t>
            </a:r>
          </a:p>
          <a:p>
            <a:pPr marL="285750" indent="-228600" defTabSz="914400">
              <a:lnSpc>
                <a:spcPct val="90000"/>
              </a:lnSpc>
              <a:spcAft>
                <a:spcPts val="600"/>
              </a:spcAft>
              <a:buFont typeface="Arial" panose="020B0604020202020204" pitchFamily="34" charset="0"/>
              <a:buChar char="•"/>
            </a:pPr>
            <a:endParaRPr lang="en-US" sz="1400" dirty="0"/>
          </a:p>
        </p:txBody>
      </p:sp>
      <p:grpSp>
        <p:nvGrpSpPr>
          <p:cNvPr id="5" name="Group 4">
            <a:extLst>
              <a:ext uri="{FF2B5EF4-FFF2-40B4-BE49-F238E27FC236}">
                <a16:creationId xmlns:a16="http://schemas.microsoft.com/office/drawing/2014/main" id="{E23EB72E-B3DE-604F-877B-C5BA0E334C91}"/>
              </a:ext>
            </a:extLst>
          </p:cNvPr>
          <p:cNvGrpSpPr/>
          <p:nvPr/>
        </p:nvGrpSpPr>
        <p:grpSpPr>
          <a:xfrm>
            <a:off x="5276090" y="1254267"/>
            <a:ext cx="6269479" cy="4349466"/>
            <a:chOff x="6348549" y="1253801"/>
            <a:chExt cx="6477000" cy="4055986"/>
          </a:xfrm>
        </p:grpSpPr>
        <p:pic>
          <p:nvPicPr>
            <p:cNvPr id="4" name="Picture 3" descr="Graphical user interface, application&#10;&#10;Description automatically generated">
              <a:extLst>
                <a:ext uri="{FF2B5EF4-FFF2-40B4-BE49-F238E27FC236}">
                  <a16:creationId xmlns:a16="http://schemas.microsoft.com/office/drawing/2014/main" id="{AAEA7E69-ED84-8042-8300-6A992AC3309B}"/>
                </a:ext>
              </a:extLst>
            </p:cNvPr>
            <p:cNvPicPr>
              <a:picLocks noChangeAspect="1"/>
            </p:cNvPicPr>
            <p:nvPr/>
          </p:nvPicPr>
          <p:blipFill>
            <a:blip r:embed="rId4"/>
            <a:stretch>
              <a:fillRect/>
            </a:stretch>
          </p:blipFill>
          <p:spPr>
            <a:xfrm>
              <a:off x="6348549" y="1253802"/>
              <a:ext cx="6477000" cy="4055985"/>
            </a:xfrm>
            <a:prstGeom prst="rect">
              <a:avLst/>
            </a:prstGeom>
          </p:spPr>
        </p:pic>
        <p:sp>
          <p:nvSpPr>
            <p:cNvPr id="16" name="Rectangle 15">
              <a:extLst>
                <a:ext uri="{FF2B5EF4-FFF2-40B4-BE49-F238E27FC236}">
                  <a16:creationId xmlns:a16="http://schemas.microsoft.com/office/drawing/2014/main" id="{F0F1DF9F-1942-B540-8C3A-A5A825790FB6}"/>
                </a:ext>
              </a:extLst>
            </p:cNvPr>
            <p:cNvSpPr/>
            <p:nvPr/>
          </p:nvSpPr>
          <p:spPr>
            <a:xfrm>
              <a:off x="11646567" y="1253801"/>
              <a:ext cx="273495" cy="218863"/>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2DB40DD-121F-A146-94C6-7C70FC564C2C}"/>
                </a:ext>
              </a:extLst>
            </p:cNvPr>
            <p:cNvSpPr/>
            <p:nvPr/>
          </p:nvSpPr>
          <p:spPr>
            <a:xfrm>
              <a:off x="10841497" y="2223554"/>
              <a:ext cx="805070" cy="192230"/>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4B13467-B339-154C-AF57-44B0D017F31D}"/>
                </a:ext>
              </a:extLst>
            </p:cNvPr>
            <p:cNvSpPr/>
            <p:nvPr/>
          </p:nvSpPr>
          <p:spPr>
            <a:xfrm>
              <a:off x="6408806" y="1548213"/>
              <a:ext cx="805070" cy="192230"/>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32D7974-EFE8-F849-A7EB-291D6EC3B81C}"/>
                </a:ext>
              </a:extLst>
            </p:cNvPr>
            <p:cNvSpPr/>
            <p:nvPr/>
          </p:nvSpPr>
          <p:spPr>
            <a:xfrm>
              <a:off x="7225121" y="1548213"/>
              <a:ext cx="805070" cy="192230"/>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06667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DCA3673-CDE4-40C5-9FA8-F89874CFBA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5756E8F-499C-4533-BBE8-309C3E8D98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4" name="Rectangle 13">
            <a:extLst>
              <a:ext uri="{FF2B5EF4-FFF2-40B4-BE49-F238E27FC236}">
                <a16:creationId xmlns:a16="http://schemas.microsoft.com/office/drawing/2014/main" id="{0FFFD040-32A9-4D2B-86CA-599D030A4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63205CA-B7FF-4C25-A4C8-3BBBCE19D9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8208716-CD3C-7C4C-A3B7-912F1B755487}"/>
              </a:ext>
            </a:extLst>
          </p:cNvPr>
          <p:cNvSpPr>
            <a:spLocks noGrp="1"/>
          </p:cNvSpPr>
          <p:nvPr>
            <p:ph type="title"/>
          </p:nvPr>
        </p:nvSpPr>
        <p:spPr>
          <a:xfrm>
            <a:off x="680321" y="753228"/>
            <a:ext cx="4136123" cy="1080938"/>
          </a:xfrm>
        </p:spPr>
        <p:txBody>
          <a:bodyPr>
            <a:normAutofit/>
          </a:bodyPr>
          <a:lstStyle/>
          <a:p>
            <a:r>
              <a:rPr lang="en-US" sz="2400"/>
              <a:t>Merchant Center</a:t>
            </a:r>
          </a:p>
        </p:txBody>
      </p:sp>
      <p:pic>
        <p:nvPicPr>
          <p:cNvPr id="18" name="Picture 17">
            <a:extLst>
              <a:ext uri="{FF2B5EF4-FFF2-40B4-BE49-F238E27FC236}">
                <a16:creationId xmlns:a16="http://schemas.microsoft.com/office/drawing/2014/main" id="{306E3F32-3C1A-4B6E-AF26-8A15A78856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3" name="Content Placeholder 2">
            <a:extLst>
              <a:ext uri="{FF2B5EF4-FFF2-40B4-BE49-F238E27FC236}">
                <a16:creationId xmlns:a16="http://schemas.microsoft.com/office/drawing/2014/main" id="{03774F12-DC83-D64B-BB1E-8ADF36603CC8}"/>
              </a:ext>
            </a:extLst>
          </p:cNvPr>
          <p:cNvSpPr>
            <a:spLocks noGrp="1"/>
          </p:cNvSpPr>
          <p:nvPr>
            <p:ph idx="1"/>
          </p:nvPr>
        </p:nvSpPr>
        <p:spPr>
          <a:xfrm>
            <a:off x="680321" y="2336873"/>
            <a:ext cx="3656289" cy="3599316"/>
          </a:xfrm>
        </p:spPr>
        <p:txBody>
          <a:bodyPr>
            <a:normAutofit/>
          </a:bodyPr>
          <a:lstStyle/>
          <a:p>
            <a:r>
              <a:rPr lang="en-US" sz="1400" dirty="0"/>
              <a:t>Create and Activate your First Feed</a:t>
            </a:r>
          </a:p>
          <a:p>
            <a:pPr lvl="1"/>
            <a:r>
              <a:rPr lang="en-US" sz="1400" dirty="0"/>
              <a:t>Left Menu, Navigate to Product “Feeds”</a:t>
            </a:r>
          </a:p>
          <a:p>
            <a:pPr lvl="1"/>
            <a:r>
              <a:rPr lang="en-US" sz="1400" dirty="0"/>
              <a:t>“+” Create New Feed</a:t>
            </a:r>
          </a:p>
          <a:p>
            <a:pPr lvl="2"/>
            <a:r>
              <a:rPr lang="en-US" sz="1400" dirty="0"/>
              <a:t>You will be given an option on how you want to upload products, select “upload multiple products”</a:t>
            </a:r>
          </a:p>
          <a:p>
            <a:pPr lvl="2"/>
            <a:r>
              <a:rPr lang="en-US" sz="1400" dirty="0"/>
              <a:t>Select “vehicle Inventory Ads”</a:t>
            </a:r>
          </a:p>
          <a:p>
            <a:pPr lvl="2"/>
            <a:r>
              <a:rPr lang="en-US" sz="1400" dirty="0"/>
              <a:t>Continue</a:t>
            </a:r>
          </a:p>
          <a:p>
            <a:pPr lvl="1"/>
            <a:endParaRPr lang="en-US" sz="1400" dirty="0"/>
          </a:p>
        </p:txBody>
      </p:sp>
      <p:grpSp>
        <p:nvGrpSpPr>
          <p:cNvPr id="8" name="Group 7">
            <a:extLst>
              <a:ext uri="{FF2B5EF4-FFF2-40B4-BE49-F238E27FC236}">
                <a16:creationId xmlns:a16="http://schemas.microsoft.com/office/drawing/2014/main" id="{3C3ECD3A-64B4-3150-CFEB-3CF5E9294886}"/>
              </a:ext>
            </a:extLst>
          </p:cNvPr>
          <p:cNvGrpSpPr/>
          <p:nvPr/>
        </p:nvGrpSpPr>
        <p:grpSpPr>
          <a:xfrm>
            <a:off x="6029496" y="609600"/>
            <a:ext cx="4956048" cy="6135914"/>
            <a:chOff x="6029496" y="609600"/>
            <a:chExt cx="4956048" cy="6135914"/>
          </a:xfrm>
        </p:grpSpPr>
        <p:pic>
          <p:nvPicPr>
            <p:cNvPr id="5" name="Picture 4" descr="Graphical user interface, text, application, Teams&#10;&#10;Description automatically generated">
              <a:extLst>
                <a:ext uri="{FF2B5EF4-FFF2-40B4-BE49-F238E27FC236}">
                  <a16:creationId xmlns:a16="http://schemas.microsoft.com/office/drawing/2014/main" id="{87A523DF-E745-7349-AD48-2A3AD6F03D27}"/>
                </a:ext>
              </a:extLst>
            </p:cNvPr>
            <p:cNvPicPr>
              <a:picLocks noChangeAspect="1"/>
            </p:cNvPicPr>
            <p:nvPr/>
          </p:nvPicPr>
          <p:blipFill>
            <a:blip r:embed="rId5"/>
            <a:stretch>
              <a:fillRect/>
            </a:stretch>
          </p:blipFill>
          <p:spPr>
            <a:xfrm>
              <a:off x="6029496" y="609600"/>
              <a:ext cx="4956048" cy="2515194"/>
            </a:xfrm>
            <a:prstGeom prst="rect">
              <a:avLst/>
            </a:prstGeom>
            <a:ln>
              <a:noFill/>
            </a:ln>
            <a:effectLst>
              <a:outerShdw blurRad="76200" dist="63500" dir="5040000" algn="tl" rotWithShape="0">
                <a:srgbClr val="000000">
                  <a:alpha val="41000"/>
                </a:srgbClr>
              </a:outerShdw>
            </a:effectLst>
          </p:spPr>
        </p:pic>
        <p:pic>
          <p:nvPicPr>
            <p:cNvPr id="7" name="Picture 6" descr="Graphical user interface, text, application, email&#10;&#10;Description automatically generated">
              <a:extLst>
                <a:ext uri="{FF2B5EF4-FFF2-40B4-BE49-F238E27FC236}">
                  <a16:creationId xmlns:a16="http://schemas.microsoft.com/office/drawing/2014/main" id="{780FE0CF-B515-C24F-8503-6CD01693CBC0}"/>
                </a:ext>
              </a:extLst>
            </p:cNvPr>
            <p:cNvPicPr>
              <a:picLocks noChangeAspect="1"/>
            </p:cNvPicPr>
            <p:nvPr/>
          </p:nvPicPr>
          <p:blipFill>
            <a:blip r:embed="rId6"/>
            <a:stretch>
              <a:fillRect/>
            </a:stretch>
          </p:blipFill>
          <p:spPr>
            <a:xfrm>
              <a:off x="6029936" y="3028949"/>
              <a:ext cx="4764834" cy="3716565"/>
            </a:xfrm>
            <a:prstGeom prst="rect">
              <a:avLst/>
            </a:prstGeom>
          </p:spPr>
        </p:pic>
        <p:sp>
          <p:nvSpPr>
            <p:cNvPr id="13" name="Rectangle 12">
              <a:extLst>
                <a:ext uri="{FF2B5EF4-FFF2-40B4-BE49-F238E27FC236}">
                  <a16:creationId xmlns:a16="http://schemas.microsoft.com/office/drawing/2014/main" id="{9F1881A1-7506-E241-A57D-35D0001EB25E}"/>
                </a:ext>
              </a:extLst>
            </p:cNvPr>
            <p:cNvSpPr/>
            <p:nvPr/>
          </p:nvSpPr>
          <p:spPr>
            <a:xfrm>
              <a:off x="8549085" y="1931291"/>
              <a:ext cx="1230376" cy="989709"/>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DC014B4-D7AE-FC42-A3D5-58DCB2692F9C}"/>
                </a:ext>
              </a:extLst>
            </p:cNvPr>
            <p:cNvSpPr/>
            <p:nvPr/>
          </p:nvSpPr>
          <p:spPr>
            <a:xfrm>
              <a:off x="6366966" y="4603750"/>
              <a:ext cx="427534" cy="165101"/>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3198392-B381-BF41-9B26-506C7D3CF1AE}"/>
                </a:ext>
              </a:extLst>
            </p:cNvPr>
            <p:cNvSpPr/>
            <p:nvPr/>
          </p:nvSpPr>
          <p:spPr>
            <a:xfrm>
              <a:off x="6366966" y="6010513"/>
              <a:ext cx="779276" cy="206139"/>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ED2B016-4DC2-6C2B-3F19-B85218F751DB}"/>
                </a:ext>
              </a:extLst>
            </p:cNvPr>
            <p:cNvPicPr>
              <a:picLocks noChangeAspect="1"/>
            </p:cNvPicPr>
            <p:nvPr/>
          </p:nvPicPr>
          <p:blipFill rotWithShape="1">
            <a:blip r:embed="rId7"/>
            <a:srcRect r="9402" b="1053"/>
            <a:stretch/>
          </p:blipFill>
          <p:spPr>
            <a:xfrm>
              <a:off x="6302999" y="5636820"/>
              <a:ext cx="214820" cy="165101"/>
            </a:xfrm>
            <a:prstGeom prst="rect">
              <a:avLst/>
            </a:prstGeom>
          </p:spPr>
        </p:pic>
      </p:grpSp>
    </p:spTree>
    <p:extLst>
      <p:ext uri="{BB962C8B-B14F-4D97-AF65-F5344CB8AC3E}">
        <p14:creationId xmlns:p14="http://schemas.microsoft.com/office/powerpoint/2010/main" val="4018139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DCA3673-CDE4-40C5-9FA8-F89874CFBA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5756E8F-499C-4533-BBE8-309C3E8D98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6" name="Rectangle 15">
            <a:extLst>
              <a:ext uri="{FF2B5EF4-FFF2-40B4-BE49-F238E27FC236}">
                <a16:creationId xmlns:a16="http://schemas.microsoft.com/office/drawing/2014/main" id="{0FFFD040-32A9-4D2B-86CA-599D030A4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63205CA-B7FF-4C25-A4C8-3BBBCE19D9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8208716-CD3C-7C4C-A3B7-912F1B755487}"/>
              </a:ext>
            </a:extLst>
          </p:cNvPr>
          <p:cNvSpPr>
            <a:spLocks noGrp="1"/>
          </p:cNvSpPr>
          <p:nvPr>
            <p:ph type="title"/>
          </p:nvPr>
        </p:nvSpPr>
        <p:spPr>
          <a:xfrm>
            <a:off x="680321" y="753228"/>
            <a:ext cx="4136123" cy="1080938"/>
          </a:xfrm>
        </p:spPr>
        <p:txBody>
          <a:bodyPr>
            <a:normAutofit/>
          </a:bodyPr>
          <a:lstStyle/>
          <a:p>
            <a:r>
              <a:rPr lang="en-US" sz="2400"/>
              <a:t>Merchant Center</a:t>
            </a:r>
          </a:p>
        </p:txBody>
      </p:sp>
      <p:pic>
        <p:nvPicPr>
          <p:cNvPr id="20" name="Picture 19">
            <a:extLst>
              <a:ext uri="{FF2B5EF4-FFF2-40B4-BE49-F238E27FC236}">
                <a16:creationId xmlns:a16="http://schemas.microsoft.com/office/drawing/2014/main" id="{306E3F32-3C1A-4B6E-AF26-8A15A78856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3" name="Content Placeholder 2">
            <a:extLst>
              <a:ext uri="{FF2B5EF4-FFF2-40B4-BE49-F238E27FC236}">
                <a16:creationId xmlns:a16="http://schemas.microsoft.com/office/drawing/2014/main" id="{03774F12-DC83-D64B-BB1E-8ADF36603CC8}"/>
              </a:ext>
            </a:extLst>
          </p:cNvPr>
          <p:cNvSpPr>
            <a:spLocks noGrp="1"/>
          </p:cNvSpPr>
          <p:nvPr>
            <p:ph idx="1"/>
          </p:nvPr>
        </p:nvSpPr>
        <p:spPr>
          <a:xfrm>
            <a:off x="680321" y="2336873"/>
            <a:ext cx="3656289" cy="3599316"/>
          </a:xfrm>
        </p:spPr>
        <p:txBody>
          <a:bodyPr>
            <a:normAutofit/>
          </a:bodyPr>
          <a:lstStyle/>
          <a:p>
            <a:r>
              <a:rPr lang="en-US" sz="1300" dirty="0"/>
              <a:t>Feed Creation</a:t>
            </a:r>
          </a:p>
          <a:p>
            <a:pPr lvl="1"/>
            <a:r>
              <a:rPr lang="en-US" sz="1300" dirty="0"/>
              <a:t>Give the file a name</a:t>
            </a:r>
          </a:p>
          <a:p>
            <a:pPr lvl="1"/>
            <a:r>
              <a:rPr lang="en-US" sz="1300" dirty="0"/>
              <a:t>Select frequency of feed upload</a:t>
            </a:r>
          </a:p>
          <a:p>
            <a:pPr lvl="1"/>
            <a:r>
              <a:rPr lang="en-US" sz="1300" dirty="0"/>
              <a:t>Copy and paste feed URL from Hoot Interface</a:t>
            </a:r>
          </a:p>
          <a:p>
            <a:pPr lvl="1"/>
            <a:r>
              <a:rPr lang="en-US" sz="1300" dirty="0"/>
              <a:t>Paste inside “File URL”</a:t>
            </a:r>
          </a:p>
          <a:p>
            <a:pPr lvl="2"/>
            <a:r>
              <a:rPr lang="en-US" sz="1300" dirty="0"/>
              <a:t>Username &amp; Password not needed</a:t>
            </a:r>
          </a:p>
          <a:p>
            <a:pPr lvl="1"/>
            <a:r>
              <a:rPr lang="en-US" sz="1300" dirty="0"/>
              <a:t>Create Feed</a:t>
            </a:r>
          </a:p>
        </p:txBody>
      </p:sp>
      <p:pic>
        <p:nvPicPr>
          <p:cNvPr id="11" name="Picture 10" descr="Graphical user interface, text, application&#10;&#10;Description automatically generated">
            <a:extLst>
              <a:ext uri="{FF2B5EF4-FFF2-40B4-BE49-F238E27FC236}">
                <a16:creationId xmlns:a16="http://schemas.microsoft.com/office/drawing/2014/main" id="{C522079F-6A66-3443-B7F0-E0CB2994C55C}"/>
              </a:ext>
            </a:extLst>
          </p:cNvPr>
          <p:cNvPicPr>
            <a:picLocks noChangeAspect="1"/>
          </p:cNvPicPr>
          <p:nvPr/>
        </p:nvPicPr>
        <p:blipFill>
          <a:blip r:embed="rId5"/>
          <a:stretch>
            <a:fillRect/>
          </a:stretch>
        </p:blipFill>
        <p:spPr>
          <a:xfrm>
            <a:off x="5270060" y="453670"/>
            <a:ext cx="6290931" cy="2149337"/>
          </a:xfrm>
          <a:prstGeom prst="rect">
            <a:avLst/>
          </a:prstGeom>
        </p:spPr>
      </p:pic>
      <p:pic>
        <p:nvPicPr>
          <p:cNvPr id="7" name="Picture 6" descr="Graphical user interface, text, application, email&#10;&#10;Description automatically generated">
            <a:extLst>
              <a:ext uri="{FF2B5EF4-FFF2-40B4-BE49-F238E27FC236}">
                <a16:creationId xmlns:a16="http://schemas.microsoft.com/office/drawing/2014/main" id="{C243C0B6-610E-4143-8C5D-3CB75AECD21E}"/>
              </a:ext>
            </a:extLst>
          </p:cNvPr>
          <p:cNvPicPr>
            <a:picLocks noChangeAspect="1"/>
          </p:cNvPicPr>
          <p:nvPr/>
        </p:nvPicPr>
        <p:blipFill>
          <a:blip r:embed="rId6"/>
          <a:stretch>
            <a:fillRect/>
          </a:stretch>
        </p:blipFill>
        <p:spPr>
          <a:xfrm>
            <a:off x="6213197" y="2741498"/>
            <a:ext cx="4404655" cy="3788003"/>
          </a:xfrm>
          <a:prstGeom prst="rect">
            <a:avLst/>
          </a:prstGeom>
          <a:ln>
            <a:noFill/>
          </a:ln>
          <a:effectLst>
            <a:outerShdw blurRad="76200" dist="63500" dir="5040000" algn="tl" rotWithShape="0">
              <a:srgbClr val="000000">
                <a:alpha val="41000"/>
              </a:srgbClr>
            </a:outerShdw>
          </a:effectLst>
        </p:spPr>
      </p:pic>
      <p:sp>
        <p:nvSpPr>
          <p:cNvPr id="15" name="Rectangle 14">
            <a:extLst>
              <a:ext uri="{FF2B5EF4-FFF2-40B4-BE49-F238E27FC236}">
                <a16:creationId xmlns:a16="http://schemas.microsoft.com/office/drawing/2014/main" id="{6C29CB09-D919-2E44-91FC-7D0D1EC219C7}"/>
              </a:ext>
            </a:extLst>
          </p:cNvPr>
          <p:cNvSpPr/>
          <p:nvPr/>
        </p:nvSpPr>
        <p:spPr>
          <a:xfrm>
            <a:off x="6788532" y="3879596"/>
            <a:ext cx="779276" cy="672973"/>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6DABC5C-3C0A-044C-914F-8F16407BBD09}"/>
              </a:ext>
            </a:extLst>
          </p:cNvPr>
          <p:cNvSpPr/>
          <p:nvPr/>
        </p:nvSpPr>
        <p:spPr>
          <a:xfrm>
            <a:off x="6773366" y="3458379"/>
            <a:ext cx="779276" cy="206139"/>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A121153-CDF2-B34D-A5E5-C1AECE21755E}"/>
              </a:ext>
            </a:extLst>
          </p:cNvPr>
          <p:cNvSpPr/>
          <p:nvPr/>
        </p:nvSpPr>
        <p:spPr>
          <a:xfrm>
            <a:off x="6788532" y="4918190"/>
            <a:ext cx="1506813" cy="250710"/>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6469C62-D0F7-0C4F-8B6D-88586C1D4A95}"/>
              </a:ext>
            </a:extLst>
          </p:cNvPr>
          <p:cNvSpPr/>
          <p:nvPr/>
        </p:nvSpPr>
        <p:spPr>
          <a:xfrm>
            <a:off x="6773366" y="4677261"/>
            <a:ext cx="1506813" cy="250710"/>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63DEB3E-5844-3745-A1F0-83E6C584373C}"/>
              </a:ext>
            </a:extLst>
          </p:cNvPr>
          <p:cNvSpPr/>
          <p:nvPr/>
        </p:nvSpPr>
        <p:spPr>
          <a:xfrm>
            <a:off x="10977007" y="1958227"/>
            <a:ext cx="779276" cy="206139"/>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4E1FCFD-688B-0A49-8D5B-C150DB063228}"/>
              </a:ext>
            </a:extLst>
          </p:cNvPr>
          <p:cNvSpPr/>
          <p:nvPr/>
        </p:nvSpPr>
        <p:spPr>
          <a:xfrm>
            <a:off x="6680200" y="6278792"/>
            <a:ext cx="482600" cy="250709"/>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AAEF1A3-CA74-884F-8F55-7EF94C6699F8}"/>
              </a:ext>
            </a:extLst>
          </p:cNvPr>
          <p:cNvSpPr/>
          <p:nvPr/>
        </p:nvSpPr>
        <p:spPr>
          <a:xfrm>
            <a:off x="5921996" y="2470258"/>
            <a:ext cx="3095004" cy="132749"/>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2180052"/>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{CE0912F6-082A-5344-8C54-13BCAF1EEE88}tf10001057</Template>
  <TotalTime>1377</TotalTime>
  <Words>1157</Words>
  <Application>Microsoft Macintosh PowerPoint</Application>
  <PresentationFormat>Widescreen</PresentationFormat>
  <Paragraphs>132</Paragraphs>
  <Slides>19</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Trebuchet MS</vt:lpstr>
      <vt:lpstr>Berlin</vt:lpstr>
      <vt:lpstr>Hoot Interactive</vt:lpstr>
      <vt:lpstr>Outline Of Set-Up Requirements</vt:lpstr>
      <vt:lpstr>Create Custom Feed</vt:lpstr>
      <vt:lpstr>Create Custom Feed</vt:lpstr>
      <vt:lpstr>Create Custom Feed</vt:lpstr>
      <vt:lpstr>Request Vehicle Ads Access From Google</vt:lpstr>
      <vt:lpstr>Google Merchant Center</vt:lpstr>
      <vt:lpstr>Merchant Center</vt:lpstr>
      <vt:lpstr>Merchant Center</vt:lpstr>
      <vt:lpstr>Merchant Center</vt:lpstr>
      <vt:lpstr>Merchant Center</vt:lpstr>
      <vt:lpstr>Merchant Center</vt:lpstr>
      <vt:lpstr>Merchant Center</vt:lpstr>
      <vt:lpstr>Merchant Center</vt:lpstr>
      <vt:lpstr>Google Merchant Center</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Hoot Interactive</dc:title>
  <dc:creator>brenton rose</dc:creator>
  <cp:lastModifiedBy>Brenton Rose</cp:lastModifiedBy>
  <cp:revision>31</cp:revision>
  <dcterms:created xsi:type="dcterms:W3CDTF">2021-11-02T20:19:02Z</dcterms:created>
  <dcterms:modified xsi:type="dcterms:W3CDTF">2023-02-20T19:19:22Z</dcterms:modified>
</cp:coreProperties>
</file>