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handoutMasterIdLst>
    <p:handoutMasterId r:id="rId23"/>
  </p:handoutMasterIdLst>
  <p:sldIdLst>
    <p:sldId id="256" r:id="rId2"/>
    <p:sldId id="257" r:id="rId3"/>
    <p:sldId id="258" r:id="rId4"/>
    <p:sldId id="259" r:id="rId5"/>
    <p:sldId id="270" r:id="rId6"/>
    <p:sldId id="274" r:id="rId7"/>
    <p:sldId id="277" r:id="rId8"/>
    <p:sldId id="260" r:id="rId9"/>
    <p:sldId id="261" r:id="rId10"/>
    <p:sldId id="263" r:id="rId11"/>
    <p:sldId id="264" r:id="rId12"/>
    <p:sldId id="265" r:id="rId13"/>
    <p:sldId id="266" r:id="rId14"/>
    <p:sldId id="267" r:id="rId15"/>
    <p:sldId id="268" r:id="rId16"/>
    <p:sldId id="273" r:id="rId17"/>
    <p:sldId id="271" r:id="rId18"/>
    <p:sldId id="272" r:id="rId19"/>
    <p:sldId id="26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E6F13-0536-B645-8269-B217C2678749}" v="1" dt="2023-08-10T14:14:50.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96327"/>
  </p:normalViewPr>
  <p:slideViewPr>
    <p:cSldViewPr snapToGrid="0" snapToObjects="1">
      <p:cViewPr varScale="1">
        <p:scale>
          <a:sx n="123" d="100"/>
          <a:sy n="123" d="100"/>
        </p:scale>
        <p:origin x="1088" y="192"/>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s://support.google.com/merchants/answer/11189922?sjid=15933874087217320573-NA"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s://support.google.com/merchants/contact/vehicle_listing_ads?sjid=15056346231889401424-NA"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upport.google.com/merchants/answer/11189922?sjid=15933874087217320573-NA" TargetMode="External"/><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hyperlink" Target="https://support.google.com/merchants/contact/vehicle_listing_ads?sjid=15056346231889401424-NA" TargetMode="External"/><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88836D55-2D10-4693-970F-DC8DA21FBAC5}">
      <dgm:prSet custT="1"/>
      <dgm:spPr>
        <a:solidFill>
          <a:schemeClr val="tx2">
            <a:lumMod val="75000"/>
          </a:schemeClr>
        </a:solidFill>
      </dgm:spPr>
      <dgm:t>
        <a:bodyPr/>
        <a:lstStyle/>
        <a:p>
          <a:pPr algn="ctr">
            <a:lnSpc>
              <a:spcPct val="100000"/>
            </a:lnSpc>
          </a:pPr>
          <a:r>
            <a:rPr lang="en-US" sz="2500" dirty="0">
              <a:latin typeface="+mn-lt"/>
              <a:ea typeface="Tahoma" panose="020B0604030504040204" pitchFamily="34" charset="0"/>
              <a:cs typeface="Tahoma" panose="020B0604030504040204" pitchFamily="34" charset="0"/>
            </a:rPr>
            <a:t>Obtain Admin Access to Client Merchant Center </a:t>
          </a:r>
          <a:r>
            <a:rPr lang="en-US" sz="2500" dirty="0">
              <a:latin typeface="+mn-lt"/>
              <a:ea typeface="Tahoma" panose="020B0604030504040204" pitchFamily="34" charset="0"/>
              <a:cs typeface="Tahoma" panose="020B0604030504040204" pitchFamily="34" charset="0"/>
              <a:hlinkClick xmlns:r="http://schemas.openxmlformats.org/officeDocument/2006/relationships" r:id="rId1"/>
            </a:rPr>
            <a:t>Account</a:t>
          </a:r>
          <a:endParaRPr lang="en-US" sz="2500" dirty="0">
            <a:latin typeface="+mn-lt"/>
            <a:ea typeface="Tahoma" panose="020B0604030504040204" pitchFamily="34" charset="0"/>
            <a:cs typeface="Tahoma" panose="020B0604030504040204" pitchFamily="34" charset="0"/>
          </a:endParaRP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a:solidFill>
          <a:schemeClr val="tx1">
            <a:lumMod val="85000"/>
          </a:schemeClr>
        </a:solidFill>
      </dgm:spPr>
      <dgm:t>
        <a:bodyPr/>
        <a:lstStyle/>
        <a:p>
          <a:pPr algn="ctr">
            <a:lnSpc>
              <a:spcPct val="100000"/>
            </a:lnSpc>
          </a:pPr>
          <a:r>
            <a:rPr lang="en-US" dirty="0"/>
            <a:t>Or</a:t>
          </a:r>
        </a:p>
        <a:p>
          <a:pPr algn="ctr">
            <a:lnSpc>
              <a:spcPct val="100000"/>
            </a:lnSpc>
          </a:pPr>
          <a:r>
            <a:rPr lang="en-US" dirty="0"/>
            <a:t>Create New Merchant Center </a:t>
          </a:r>
          <a:r>
            <a:rPr lang="en-US" dirty="0">
              <a:hlinkClick xmlns:r="http://schemas.openxmlformats.org/officeDocument/2006/relationships" r:id="rId1"/>
            </a:rPr>
            <a:t>Account</a:t>
          </a:r>
          <a:endParaRPr lang="en-US" dirty="0"/>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6331BF9-86D0-4647-A5E2-F933CCEDEAA0}" type="pres">
      <dgm:prSet presAssocID="{D25E01EC-54BF-4BB3-86CF-C17BF53406A1}" presName="root" presStyleCnt="0">
        <dgm:presLayoutVars>
          <dgm:dir/>
          <dgm:resizeHandles val="exact"/>
        </dgm:presLayoutVars>
      </dgm:prSet>
      <dgm:spPr/>
    </dgm:pt>
    <dgm:pt modelId="{508D0522-2779-4635-A3E6-04BC664C2CC2}" type="pres">
      <dgm:prSet presAssocID="{88836D55-2D10-4693-970F-DC8DA21FBAC5}" presName="compNode" presStyleCnt="0"/>
      <dgm:spPr/>
    </dgm:pt>
    <dgm:pt modelId="{8D9D4895-9FA6-4724-B27B-B6BD3A9DA108}" type="pres">
      <dgm:prSet presAssocID="{88836D55-2D10-4693-970F-DC8DA21FBAC5}" presName="bgRect" presStyleLbl="bgShp" presStyleIdx="0" presStyleCnt="2"/>
      <dgm:spPr/>
    </dgm:pt>
    <dgm:pt modelId="{261E82BF-DF14-4252-A2EA-FF1E557EBA28}" type="pres">
      <dgm:prSet presAssocID="{88836D55-2D10-4693-970F-DC8DA21FBAC5}" presName="iconRect" presStyleLbl="node1" presStyleIdx="0" presStyleCnt="2"/>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DDE0B1C3-EDB6-4B38-BC56-6F78FCD78EBD}" type="pres">
      <dgm:prSet presAssocID="{88836D55-2D10-4693-970F-DC8DA21FBAC5}" presName="spaceRect" presStyleCnt="0"/>
      <dgm:spPr/>
    </dgm:pt>
    <dgm:pt modelId="{6891F1A2-B254-4ED2-893A-54F683E0C4AC}" type="pres">
      <dgm:prSet presAssocID="{88836D55-2D10-4693-970F-DC8DA21FBAC5}" presName="parTx" presStyleLbl="revTx" presStyleIdx="0" presStyleCnt="2">
        <dgm:presLayoutVars>
          <dgm:chMax val="0"/>
          <dgm:chPref val="0"/>
        </dgm:presLayoutVars>
      </dgm:prSet>
      <dgm:spPr/>
    </dgm:pt>
    <dgm:pt modelId="{C7C1E303-DF43-487A-9E9D-25FAAD08E443}" type="pres">
      <dgm:prSet presAssocID="{8EE437E4-B48E-4C09-988E-07129AA67326}" presName="sibTrans" presStyleCnt="0"/>
      <dgm:spPr/>
    </dgm:pt>
    <dgm:pt modelId="{3372D0A5-D10A-4D61-9729-9543499BBF5D}" type="pres">
      <dgm:prSet presAssocID="{D7878146-1A9C-42E6-8173-DC37EFCA5ABC}" presName="compNode" presStyleCnt="0"/>
      <dgm:spPr/>
    </dgm:pt>
    <dgm:pt modelId="{3BEEF921-102D-4B43-8226-46F6904063ED}" type="pres">
      <dgm:prSet presAssocID="{D7878146-1A9C-42E6-8173-DC37EFCA5ABC}" presName="bgRect" presStyleLbl="bgShp" presStyleIdx="1" presStyleCnt="2"/>
      <dgm:spPr/>
    </dgm:pt>
    <dgm:pt modelId="{74389D1A-ACBF-4761-A838-1C6382C4DD6C}" type="pres">
      <dgm:prSet presAssocID="{D7878146-1A9C-42E6-8173-DC37EFCA5ABC}"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lowchart"/>
        </a:ext>
      </dgm:extLst>
    </dgm:pt>
    <dgm:pt modelId="{FE63E05A-183F-496D-894B-1D45E4789F47}" type="pres">
      <dgm:prSet presAssocID="{D7878146-1A9C-42E6-8173-DC37EFCA5ABC}" presName="spaceRect" presStyleCnt="0"/>
      <dgm:spPr/>
    </dgm:pt>
    <dgm:pt modelId="{F48BABB7-2685-4FFB-B8DB-06F13EBC19BB}" type="pres">
      <dgm:prSet presAssocID="{D7878146-1A9C-42E6-8173-DC37EFCA5ABC}" presName="parTx" presStyleLbl="revTx" presStyleIdx="1" presStyleCnt="2">
        <dgm:presLayoutVars>
          <dgm:chMax val="0"/>
          <dgm:chPref val="0"/>
        </dgm:presLayoutVars>
      </dgm:prSet>
      <dgm:spPr/>
    </dgm:pt>
  </dgm:ptLst>
  <dgm:cxnLst>
    <dgm:cxn modelId="{A0A4A469-FC6F-1747-A8B7-ACE774347123}" type="presOf" srcId="{D25E01EC-54BF-4BB3-86CF-C17BF53406A1}" destId="{86331BF9-86D0-4647-A5E2-F933CCEDEAA0}" srcOrd="0" destOrd="0" presId="urn:microsoft.com/office/officeart/2018/2/layout/IconVerticalSolidList"/>
    <dgm:cxn modelId="{6A03B39A-D898-9543-85F7-05D0BD7665D1}" type="presOf" srcId="{88836D55-2D10-4693-970F-DC8DA21FBAC5}" destId="{6891F1A2-B254-4ED2-893A-54F683E0C4AC}" srcOrd="0" destOrd="0" presId="urn:microsoft.com/office/officeart/2018/2/layout/IconVerticalSolidList"/>
    <dgm:cxn modelId="{E352B6BD-89BF-934B-8B50-5DB34BBE2203}" type="presOf" srcId="{D7878146-1A9C-42E6-8173-DC37EFCA5ABC}" destId="{F48BABB7-2685-4FFB-B8DB-06F13EBC19BB}" srcOrd="0" destOrd="0" presId="urn:microsoft.com/office/officeart/2018/2/layout/IconVerticalSolidList"/>
    <dgm:cxn modelId="{5C1271C3-4556-4338-815B-C46AF5C66AED}" srcId="{D25E01EC-54BF-4BB3-86CF-C17BF53406A1}" destId="{88836D55-2D10-4693-970F-DC8DA21FBAC5}" srcOrd="0" destOrd="0" parTransId="{4C8DEBCD-4206-40E4-8F57-2D7E0D7C0D30}" sibTransId="{8EE437E4-B48E-4C09-988E-07129AA67326}"/>
    <dgm:cxn modelId="{2C6F57E7-C79E-4D01-81CE-D4B7A4C95FE0}" srcId="{D25E01EC-54BF-4BB3-86CF-C17BF53406A1}" destId="{D7878146-1A9C-42E6-8173-DC37EFCA5ABC}" srcOrd="1" destOrd="0" parTransId="{829C8BA6-D6C9-4DFF-A1A8-93B61B261A27}" sibTransId="{0702907D-0BFF-4EA3-9F98-95C5A0199A6F}"/>
    <dgm:cxn modelId="{E56F1DF6-BBDC-AA43-BB48-0F7FEEF948B2}" type="presParOf" srcId="{86331BF9-86D0-4647-A5E2-F933CCEDEAA0}" destId="{508D0522-2779-4635-A3E6-04BC664C2CC2}" srcOrd="0" destOrd="0" presId="urn:microsoft.com/office/officeart/2018/2/layout/IconVerticalSolidList"/>
    <dgm:cxn modelId="{9D820565-DF61-BE49-B298-206C86E46DBF}" type="presParOf" srcId="{508D0522-2779-4635-A3E6-04BC664C2CC2}" destId="{8D9D4895-9FA6-4724-B27B-B6BD3A9DA108}" srcOrd="0" destOrd="0" presId="urn:microsoft.com/office/officeart/2018/2/layout/IconVerticalSolidList"/>
    <dgm:cxn modelId="{BC1D4C9E-C331-2146-9872-545FDAC28D5A}" type="presParOf" srcId="{508D0522-2779-4635-A3E6-04BC664C2CC2}" destId="{261E82BF-DF14-4252-A2EA-FF1E557EBA28}" srcOrd="1" destOrd="0" presId="urn:microsoft.com/office/officeart/2018/2/layout/IconVerticalSolidList"/>
    <dgm:cxn modelId="{9B81D01B-29F1-764C-8F67-D430E91E9508}" type="presParOf" srcId="{508D0522-2779-4635-A3E6-04BC664C2CC2}" destId="{DDE0B1C3-EDB6-4B38-BC56-6F78FCD78EBD}" srcOrd="2" destOrd="0" presId="urn:microsoft.com/office/officeart/2018/2/layout/IconVerticalSolidList"/>
    <dgm:cxn modelId="{A5BDC49F-B92A-7D41-B56B-30957814E58C}" type="presParOf" srcId="{508D0522-2779-4635-A3E6-04BC664C2CC2}" destId="{6891F1A2-B254-4ED2-893A-54F683E0C4AC}" srcOrd="3" destOrd="0" presId="urn:microsoft.com/office/officeart/2018/2/layout/IconVerticalSolidList"/>
    <dgm:cxn modelId="{6431E3F4-9967-7943-B796-02D8CCE7B563}" type="presParOf" srcId="{86331BF9-86D0-4647-A5E2-F933CCEDEAA0}" destId="{C7C1E303-DF43-487A-9E9D-25FAAD08E443}" srcOrd="1" destOrd="0" presId="urn:microsoft.com/office/officeart/2018/2/layout/IconVerticalSolidList"/>
    <dgm:cxn modelId="{90FA6F93-E4B7-AA47-8A55-B6A5897460E2}" type="presParOf" srcId="{86331BF9-86D0-4647-A5E2-F933CCEDEAA0}" destId="{3372D0A5-D10A-4D61-9729-9543499BBF5D}" srcOrd="2" destOrd="0" presId="urn:microsoft.com/office/officeart/2018/2/layout/IconVerticalSolidList"/>
    <dgm:cxn modelId="{45BCB295-F637-5449-BD1E-912BA4714DCD}" type="presParOf" srcId="{3372D0A5-D10A-4D61-9729-9543499BBF5D}" destId="{3BEEF921-102D-4B43-8226-46F6904063ED}" srcOrd="0" destOrd="0" presId="urn:microsoft.com/office/officeart/2018/2/layout/IconVerticalSolidList"/>
    <dgm:cxn modelId="{10012757-0483-624E-9EA6-33BD59FDEC15}" type="presParOf" srcId="{3372D0A5-D10A-4D61-9729-9543499BBF5D}" destId="{74389D1A-ACBF-4761-A838-1C6382C4DD6C}" srcOrd="1" destOrd="0" presId="urn:microsoft.com/office/officeart/2018/2/layout/IconVerticalSolidList"/>
    <dgm:cxn modelId="{50544706-0008-D843-829B-6E251FDE6EBF}" type="presParOf" srcId="{3372D0A5-D10A-4D61-9729-9543499BBF5D}" destId="{FE63E05A-183F-496D-894B-1D45E4789F47}" srcOrd="2" destOrd="0" presId="urn:microsoft.com/office/officeart/2018/2/layout/IconVerticalSolidList"/>
    <dgm:cxn modelId="{7986605D-814D-704E-8331-C29192F285E8}" type="presParOf" srcId="{3372D0A5-D10A-4D61-9729-9543499BBF5D}" destId="{F48BABB7-2685-4FFB-B8DB-06F13EBC19B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E01EC-54BF-4BB3-86CF-C17BF53406A1}"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88836D55-2D10-4693-970F-DC8DA21FBAC5}">
      <dgm:prSet custT="1"/>
      <dgm:spPr>
        <a:solidFill>
          <a:schemeClr val="tx2">
            <a:lumMod val="75000"/>
          </a:schemeClr>
        </a:solidFill>
      </dgm:spPr>
      <dgm:t>
        <a:bodyPr/>
        <a:lstStyle/>
        <a:p>
          <a:pPr>
            <a:lnSpc>
              <a:spcPct val="100000"/>
            </a:lnSpc>
          </a:pPr>
          <a:r>
            <a:rPr lang="en-US" sz="1400">
              <a:latin typeface="Tahoma" panose="020B0604030504040204" pitchFamily="34" charset="0"/>
              <a:ea typeface="Tahoma" panose="020B0604030504040204" pitchFamily="34" charset="0"/>
              <a:cs typeface="Tahoma" panose="020B0604030504040204" pitchFamily="34" charset="0"/>
            </a:rPr>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a:solidFill>
          <a:schemeClr val="tx1">
            <a:lumMod val="85000"/>
          </a:schemeClr>
        </a:solidFill>
      </dgm:spPr>
      <dgm:t>
        <a:bodyPr/>
        <a:lstStyle/>
        <a:p>
          <a:pPr>
            <a:lnSpc>
              <a:spcPct val="100000"/>
            </a:lnSpc>
          </a:pPr>
          <a:r>
            <a:rPr lang="en-US" dirty="0">
              <a:hlinkClick xmlns:r="http://schemas.openxmlformats.org/officeDocument/2006/relationships" r:id="rId1"/>
            </a:rPr>
            <a:t>https://support.google.com/merchants/contact/vehicle_listing_ads?sjid=15056346231889401424-NA</a:t>
          </a:r>
          <a:endParaRPr lang="en-US" dirty="0"/>
        </a:p>
        <a:p>
          <a:pPr>
            <a:lnSpc>
              <a:spcPct val="100000"/>
            </a:lnSpc>
          </a:pP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6331BF9-86D0-4647-A5E2-F933CCEDEAA0}" type="pres">
      <dgm:prSet presAssocID="{D25E01EC-54BF-4BB3-86CF-C17BF53406A1}" presName="root" presStyleCnt="0">
        <dgm:presLayoutVars>
          <dgm:dir/>
          <dgm:resizeHandles val="exact"/>
        </dgm:presLayoutVars>
      </dgm:prSet>
      <dgm:spPr/>
    </dgm:pt>
    <dgm:pt modelId="{508D0522-2779-4635-A3E6-04BC664C2CC2}" type="pres">
      <dgm:prSet presAssocID="{88836D55-2D10-4693-970F-DC8DA21FBAC5}" presName="compNode" presStyleCnt="0"/>
      <dgm:spPr/>
    </dgm:pt>
    <dgm:pt modelId="{8D9D4895-9FA6-4724-B27B-B6BD3A9DA108}" type="pres">
      <dgm:prSet presAssocID="{88836D55-2D10-4693-970F-DC8DA21FBAC5}" presName="bgRect" presStyleLbl="bgShp" presStyleIdx="0" presStyleCnt="2"/>
      <dgm:spPr/>
    </dgm:pt>
    <dgm:pt modelId="{261E82BF-DF14-4252-A2EA-FF1E557EBA28}" type="pres">
      <dgm:prSet presAssocID="{88836D55-2D10-4693-970F-DC8DA21FBAC5}" presName="iconRect" presStyleLbl="node1" presStyleIdx="0" presStyleCnt="2"/>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DDE0B1C3-EDB6-4B38-BC56-6F78FCD78EBD}" type="pres">
      <dgm:prSet presAssocID="{88836D55-2D10-4693-970F-DC8DA21FBAC5}" presName="spaceRect" presStyleCnt="0"/>
      <dgm:spPr/>
    </dgm:pt>
    <dgm:pt modelId="{6891F1A2-B254-4ED2-893A-54F683E0C4AC}" type="pres">
      <dgm:prSet presAssocID="{88836D55-2D10-4693-970F-DC8DA21FBAC5}" presName="parTx" presStyleLbl="revTx" presStyleIdx="0" presStyleCnt="2">
        <dgm:presLayoutVars>
          <dgm:chMax val="0"/>
          <dgm:chPref val="0"/>
        </dgm:presLayoutVars>
      </dgm:prSet>
      <dgm:spPr/>
    </dgm:pt>
    <dgm:pt modelId="{C7C1E303-DF43-487A-9E9D-25FAAD08E443}" type="pres">
      <dgm:prSet presAssocID="{8EE437E4-B48E-4C09-988E-07129AA67326}" presName="sibTrans" presStyleCnt="0"/>
      <dgm:spPr/>
    </dgm:pt>
    <dgm:pt modelId="{3372D0A5-D10A-4D61-9729-9543499BBF5D}" type="pres">
      <dgm:prSet presAssocID="{D7878146-1A9C-42E6-8173-DC37EFCA5ABC}" presName="compNode" presStyleCnt="0"/>
      <dgm:spPr/>
    </dgm:pt>
    <dgm:pt modelId="{3BEEF921-102D-4B43-8226-46F6904063ED}" type="pres">
      <dgm:prSet presAssocID="{D7878146-1A9C-42E6-8173-DC37EFCA5ABC}" presName="bgRect" presStyleLbl="bgShp" presStyleIdx="1" presStyleCnt="2"/>
      <dgm:spPr/>
    </dgm:pt>
    <dgm:pt modelId="{74389D1A-ACBF-4761-A838-1C6382C4DD6C}" type="pres">
      <dgm:prSet presAssocID="{D7878146-1A9C-42E6-8173-DC37EFCA5ABC}"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lowchart"/>
        </a:ext>
      </dgm:extLst>
    </dgm:pt>
    <dgm:pt modelId="{FE63E05A-183F-496D-894B-1D45E4789F47}" type="pres">
      <dgm:prSet presAssocID="{D7878146-1A9C-42E6-8173-DC37EFCA5ABC}" presName="spaceRect" presStyleCnt="0"/>
      <dgm:spPr/>
    </dgm:pt>
    <dgm:pt modelId="{F48BABB7-2685-4FFB-B8DB-06F13EBC19BB}" type="pres">
      <dgm:prSet presAssocID="{D7878146-1A9C-42E6-8173-DC37EFCA5ABC}" presName="parTx" presStyleLbl="revTx" presStyleIdx="1" presStyleCnt="2">
        <dgm:presLayoutVars>
          <dgm:chMax val="0"/>
          <dgm:chPref val="0"/>
        </dgm:presLayoutVars>
      </dgm:prSet>
      <dgm:spPr/>
    </dgm:pt>
  </dgm:ptLst>
  <dgm:cxnLst>
    <dgm:cxn modelId="{A0A4A469-FC6F-1747-A8B7-ACE774347123}" type="presOf" srcId="{D25E01EC-54BF-4BB3-86CF-C17BF53406A1}" destId="{86331BF9-86D0-4647-A5E2-F933CCEDEAA0}" srcOrd="0" destOrd="0" presId="urn:microsoft.com/office/officeart/2018/2/layout/IconVerticalSolidList"/>
    <dgm:cxn modelId="{6A03B39A-D898-9543-85F7-05D0BD7665D1}" type="presOf" srcId="{88836D55-2D10-4693-970F-DC8DA21FBAC5}" destId="{6891F1A2-B254-4ED2-893A-54F683E0C4AC}" srcOrd="0" destOrd="0" presId="urn:microsoft.com/office/officeart/2018/2/layout/IconVerticalSolidList"/>
    <dgm:cxn modelId="{E352B6BD-89BF-934B-8B50-5DB34BBE2203}" type="presOf" srcId="{D7878146-1A9C-42E6-8173-DC37EFCA5ABC}" destId="{F48BABB7-2685-4FFB-B8DB-06F13EBC19BB}" srcOrd="0" destOrd="0" presId="urn:microsoft.com/office/officeart/2018/2/layout/IconVerticalSolidList"/>
    <dgm:cxn modelId="{5C1271C3-4556-4338-815B-C46AF5C66AED}" srcId="{D25E01EC-54BF-4BB3-86CF-C17BF53406A1}" destId="{88836D55-2D10-4693-970F-DC8DA21FBAC5}" srcOrd="0" destOrd="0" parTransId="{4C8DEBCD-4206-40E4-8F57-2D7E0D7C0D30}" sibTransId="{8EE437E4-B48E-4C09-988E-07129AA67326}"/>
    <dgm:cxn modelId="{2C6F57E7-C79E-4D01-81CE-D4B7A4C95FE0}" srcId="{D25E01EC-54BF-4BB3-86CF-C17BF53406A1}" destId="{D7878146-1A9C-42E6-8173-DC37EFCA5ABC}" srcOrd="1" destOrd="0" parTransId="{829C8BA6-D6C9-4DFF-A1A8-93B61B261A27}" sibTransId="{0702907D-0BFF-4EA3-9F98-95C5A0199A6F}"/>
    <dgm:cxn modelId="{E56F1DF6-BBDC-AA43-BB48-0F7FEEF948B2}" type="presParOf" srcId="{86331BF9-86D0-4647-A5E2-F933CCEDEAA0}" destId="{508D0522-2779-4635-A3E6-04BC664C2CC2}" srcOrd="0" destOrd="0" presId="urn:microsoft.com/office/officeart/2018/2/layout/IconVerticalSolidList"/>
    <dgm:cxn modelId="{9D820565-DF61-BE49-B298-206C86E46DBF}" type="presParOf" srcId="{508D0522-2779-4635-A3E6-04BC664C2CC2}" destId="{8D9D4895-9FA6-4724-B27B-B6BD3A9DA108}" srcOrd="0" destOrd="0" presId="urn:microsoft.com/office/officeart/2018/2/layout/IconVerticalSolidList"/>
    <dgm:cxn modelId="{BC1D4C9E-C331-2146-9872-545FDAC28D5A}" type="presParOf" srcId="{508D0522-2779-4635-A3E6-04BC664C2CC2}" destId="{261E82BF-DF14-4252-A2EA-FF1E557EBA28}" srcOrd="1" destOrd="0" presId="urn:microsoft.com/office/officeart/2018/2/layout/IconVerticalSolidList"/>
    <dgm:cxn modelId="{9B81D01B-29F1-764C-8F67-D430E91E9508}" type="presParOf" srcId="{508D0522-2779-4635-A3E6-04BC664C2CC2}" destId="{DDE0B1C3-EDB6-4B38-BC56-6F78FCD78EBD}" srcOrd="2" destOrd="0" presId="urn:microsoft.com/office/officeart/2018/2/layout/IconVerticalSolidList"/>
    <dgm:cxn modelId="{A5BDC49F-B92A-7D41-B56B-30957814E58C}" type="presParOf" srcId="{508D0522-2779-4635-A3E6-04BC664C2CC2}" destId="{6891F1A2-B254-4ED2-893A-54F683E0C4AC}" srcOrd="3" destOrd="0" presId="urn:microsoft.com/office/officeart/2018/2/layout/IconVerticalSolidList"/>
    <dgm:cxn modelId="{6431E3F4-9967-7943-B796-02D8CCE7B563}" type="presParOf" srcId="{86331BF9-86D0-4647-A5E2-F933CCEDEAA0}" destId="{C7C1E303-DF43-487A-9E9D-25FAAD08E443}" srcOrd="1" destOrd="0" presId="urn:microsoft.com/office/officeart/2018/2/layout/IconVerticalSolidList"/>
    <dgm:cxn modelId="{90FA6F93-E4B7-AA47-8A55-B6A5897460E2}" type="presParOf" srcId="{86331BF9-86D0-4647-A5E2-F933CCEDEAA0}" destId="{3372D0A5-D10A-4D61-9729-9543499BBF5D}" srcOrd="2" destOrd="0" presId="urn:microsoft.com/office/officeart/2018/2/layout/IconVerticalSolidList"/>
    <dgm:cxn modelId="{45BCB295-F637-5449-BD1E-912BA4714DCD}" type="presParOf" srcId="{3372D0A5-D10A-4D61-9729-9543499BBF5D}" destId="{3BEEF921-102D-4B43-8226-46F6904063ED}" srcOrd="0" destOrd="0" presId="urn:microsoft.com/office/officeart/2018/2/layout/IconVerticalSolidList"/>
    <dgm:cxn modelId="{10012757-0483-624E-9EA6-33BD59FDEC15}" type="presParOf" srcId="{3372D0A5-D10A-4D61-9729-9543499BBF5D}" destId="{74389D1A-ACBF-4761-A838-1C6382C4DD6C}" srcOrd="1" destOrd="0" presId="urn:microsoft.com/office/officeart/2018/2/layout/IconVerticalSolidList"/>
    <dgm:cxn modelId="{50544706-0008-D843-829B-6E251FDE6EBF}" type="presParOf" srcId="{3372D0A5-D10A-4D61-9729-9543499BBF5D}" destId="{FE63E05A-183F-496D-894B-1D45E4789F47}" srcOrd="2" destOrd="0" presId="urn:microsoft.com/office/officeart/2018/2/layout/IconVerticalSolidList"/>
    <dgm:cxn modelId="{7986605D-814D-704E-8331-C29192F285E8}" type="presParOf" srcId="{3372D0A5-D10A-4D61-9729-9543499BBF5D}" destId="{F48BABB7-2685-4FFB-B8DB-06F13EBC19B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4895-9FA6-4724-B27B-B6BD3A9DA108}">
      <dsp:nvSpPr>
        <dsp:cNvPr id="0" name=""/>
        <dsp:cNvSpPr/>
      </dsp:nvSpPr>
      <dsp:spPr>
        <a:xfrm>
          <a:off x="0" y="906502"/>
          <a:ext cx="6261100" cy="1673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1E82BF-DF14-4252-A2EA-FF1E557EBA28}">
      <dsp:nvSpPr>
        <dsp:cNvPr id="0" name=""/>
        <dsp:cNvSpPr/>
      </dsp:nvSpPr>
      <dsp:spPr>
        <a:xfrm>
          <a:off x="506246" y="1283049"/>
          <a:ext cx="920448" cy="92044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91F1A2-B254-4ED2-893A-54F683E0C4AC}">
      <dsp:nvSpPr>
        <dsp:cNvPr id="0" name=""/>
        <dsp:cNvSpPr/>
      </dsp:nvSpPr>
      <dsp:spPr>
        <a:xfrm>
          <a:off x="1932941" y="906502"/>
          <a:ext cx="4328158" cy="1673542"/>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ctr" defTabSz="1111250">
            <a:lnSpc>
              <a:spcPct val="100000"/>
            </a:lnSpc>
            <a:spcBef>
              <a:spcPct val="0"/>
            </a:spcBef>
            <a:spcAft>
              <a:spcPct val="35000"/>
            </a:spcAft>
            <a:buNone/>
          </a:pPr>
          <a:r>
            <a:rPr lang="en-US" sz="2500" kern="1200" dirty="0">
              <a:latin typeface="+mn-lt"/>
              <a:ea typeface="Tahoma" panose="020B0604030504040204" pitchFamily="34" charset="0"/>
              <a:cs typeface="Tahoma" panose="020B0604030504040204" pitchFamily="34" charset="0"/>
            </a:rPr>
            <a:t>Obtain Admin Access to Client Merchant Center </a:t>
          </a:r>
          <a:r>
            <a:rPr lang="en-US" sz="2500" kern="1200" dirty="0">
              <a:latin typeface="+mn-lt"/>
              <a:ea typeface="Tahoma" panose="020B0604030504040204" pitchFamily="34" charset="0"/>
              <a:cs typeface="Tahoma" panose="020B0604030504040204" pitchFamily="34" charset="0"/>
              <a:hlinkClick xmlns:r="http://schemas.openxmlformats.org/officeDocument/2006/relationships" r:id="rId3"/>
            </a:rPr>
            <a:t>Account</a:t>
          </a:r>
          <a:endParaRPr lang="en-US" sz="2500" kern="1200" dirty="0">
            <a:latin typeface="+mn-lt"/>
            <a:ea typeface="Tahoma" panose="020B0604030504040204" pitchFamily="34" charset="0"/>
            <a:cs typeface="Tahoma" panose="020B0604030504040204" pitchFamily="34" charset="0"/>
          </a:endParaRPr>
        </a:p>
      </dsp:txBody>
      <dsp:txXfrm>
        <a:off x="1932941" y="906502"/>
        <a:ext cx="4328158" cy="1673542"/>
      </dsp:txXfrm>
    </dsp:sp>
    <dsp:sp modelId="{3BEEF921-102D-4B43-8226-46F6904063ED}">
      <dsp:nvSpPr>
        <dsp:cNvPr id="0" name=""/>
        <dsp:cNvSpPr/>
      </dsp:nvSpPr>
      <dsp:spPr>
        <a:xfrm>
          <a:off x="0" y="2998430"/>
          <a:ext cx="6261100" cy="1673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389D1A-ACBF-4761-A838-1C6382C4DD6C}">
      <dsp:nvSpPr>
        <dsp:cNvPr id="0" name=""/>
        <dsp:cNvSpPr/>
      </dsp:nvSpPr>
      <dsp:spPr>
        <a:xfrm>
          <a:off x="506246" y="3374977"/>
          <a:ext cx="920448" cy="920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8BABB7-2685-4FFB-B8DB-06F13EBC19BB}">
      <dsp:nvSpPr>
        <dsp:cNvPr id="0" name=""/>
        <dsp:cNvSpPr/>
      </dsp:nvSpPr>
      <dsp:spPr>
        <a:xfrm>
          <a:off x="1932941" y="2998430"/>
          <a:ext cx="4328158" cy="1673542"/>
        </a:xfrm>
        <a:prstGeom prst="rect">
          <a:avLst/>
        </a:prstGeom>
        <a:solidFill>
          <a:schemeClr val="tx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ctr" defTabSz="1111250">
            <a:lnSpc>
              <a:spcPct val="100000"/>
            </a:lnSpc>
            <a:spcBef>
              <a:spcPct val="0"/>
            </a:spcBef>
            <a:spcAft>
              <a:spcPct val="35000"/>
            </a:spcAft>
            <a:buNone/>
          </a:pPr>
          <a:r>
            <a:rPr lang="en-US" sz="2500" kern="1200" dirty="0"/>
            <a:t>Or</a:t>
          </a:r>
        </a:p>
        <a:p>
          <a:pPr marL="0" lvl="0" indent="0" algn="ctr" defTabSz="1111250">
            <a:lnSpc>
              <a:spcPct val="100000"/>
            </a:lnSpc>
            <a:spcBef>
              <a:spcPct val="0"/>
            </a:spcBef>
            <a:spcAft>
              <a:spcPct val="35000"/>
            </a:spcAft>
            <a:buNone/>
          </a:pPr>
          <a:r>
            <a:rPr lang="en-US" sz="2500" kern="1200" dirty="0"/>
            <a:t>Create New Merchant Center </a:t>
          </a:r>
          <a:r>
            <a:rPr lang="en-US" sz="2500" kern="1200" dirty="0">
              <a:hlinkClick xmlns:r="http://schemas.openxmlformats.org/officeDocument/2006/relationships" r:id="rId3"/>
            </a:rPr>
            <a:t>Account</a:t>
          </a:r>
          <a:endParaRPr lang="en-US" sz="2500" kern="1200" dirty="0"/>
        </a:p>
      </dsp:txBody>
      <dsp:txXfrm>
        <a:off x="1932941" y="2998430"/>
        <a:ext cx="4328158" cy="1673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4895-9FA6-4724-B27B-B6BD3A9DA108}">
      <dsp:nvSpPr>
        <dsp:cNvPr id="0" name=""/>
        <dsp:cNvSpPr/>
      </dsp:nvSpPr>
      <dsp:spPr>
        <a:xfrm>
          <a:off x="0" y="856093"/>
          <a:ext cx="6261100" cy="16212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1E82BF-DF14-4252-A2EA-FF1E557EBA28}">
      <dsp:nvSpPr>
        <dsp:cNvPr id="0" name=""/>
        <dsp:cNvSpPr/>
      </dsp:nvSpPr>
      <dsp:spPr>
        <a:xfrm>
          <a:off x="490426" y="1220873"/>
          <a:ext cx="891684" cy="8916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91F1A2-B254-4ED2-893A-54F683E0C4AC}">
      <dsp:nvSpPr>
        <dsp:cNvPr id="0" name=""/>
        <dsp:cNvSpPr/>
      </dsp:nvSpPr>
      <dsp:spPr>
        <a:xfrm>
          <a:off x="1872537" y="856093"/>
          <a:ext cx="4331034" cy="1724155"/>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2473" tIns="182473" rIns="182473" bIns="182473" numCol="1" spcCol="1270" anchor="ctr" anchorCtr="0">
          <a:noAutofit/>
        </a:bodyPr>
        <a:lstStyle/>
        <a:p>
          <a:pPr marL="0" lvl="0" indent="0" algn="l" defTabSz="622300">
            <a:lnSpc>
              <a:spcPct val="100000"/>
            </a:lnSpc>
            <a:spcBef>
              <a:spcPct val="0"/>
            </a:spcBef>
            <a:spcAft>
              <a:spcPct val="35000"/>
            </a:spcAft>
            <a:buNone/>
          </a:pPr>
          <a:r>
            <a:rPr lang="en-US" sz="1400" kern="1200">
              <a:latin typeface="Tahoma" panose="020B0604030504040204" pitchFamily="34" charset="0"/>
              <a:ea typeface="Tahoma" panose="020B0604030504040204" pitchFamily="34" charset="0"/>
              <a:cs typeface="Tahoma" panose="020B0604030504040204" pitchFamily="34" charset="0"/>
            </a:rPr>
            <a:t>Working with your dedicated Rep or Google Support you must request to have the Merchant Center activated to run ads Vehicle Ads Program</a:t>
          </a:r>
        </a:p>
      </dsp:txBody>
      <dsp:txXfrm>
        <a:off x="1872537" y="856093"/>
        <a:ext cx="4331034" cy="1724155"/>
      </dsp:txXfrm>
    </dsp:sp>
    <dsp:sp modelId="{3BEEF921-102D-4B43-8226-46F6904063ED}">
      <dsp:nvSpPr>
        <dsp:cNvPr id="0" name=""/>
        <dsp:cNvSpPr/>
      </dsp:nvSpPr>
      <dsp:spPr>
        <a:xfrm>
          <a:off x="0" y="2998226"/>
          <a:ext cx="6261100" cy="16212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389D1A-ACBF-4761-A838-1C6382C4DD6C}">
      <dsp:nvSpPr>
        <dsp:cNvPr id="0" name=""/>
        <dsp:cNvSpPr/>
      </dsp:nvSpPr>
      <dsp:spPr>
        <a:xfrm>
          <a:off x="490426" y="3363005"/>
          <a:ext cx="891684" cy="891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8BABB7-2685-4FFB-B8DB-06F13EBC19BB}">
      <dsp:nvSpPr>
        <dsp:cNvPr id="0" name=""/>
        <dsp:cNvSpPr/>
      </dsp:nvSpPr>
      <dsp:spPr>
        <a:xfrm>
          <a:off x="1872537" y="2998226"/>
          <a:ext cx="4331034" cy="1724155"/>
        </a:xfrm>
        <a:prstGeom prst="rect">
          <a:avLst/>
        </a:prstGeom>
        <a:solidFill>
          <a:schemeClr val="tx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2473" tIns="182473" rIns="182473" bIns="182473" numCol="1" spcCol="1270" anchor="ctr" anchorCtr="0">
          <a:noAutofit/>
        </a:bodyPr>
        <a:lstStyle/>
        <a:p>
          <a:pPr marL="0" lvl="0" indent="0" algn="l" defTabSz="622300">
            <a:lnSpc>
              <a:spcPct val="100000"/>
            </a:lnSpc>
            <a:spcBef>
              <a:spcPct val="0"/>
            </a:spcBef>
            <a:spcAft>
              <a:spcPct val="35000"/>
            </a:spcAft>
            <a:buNone/>
          </a:pPr>
          <a:r>
            <a:rPr lang="en-US" sz="1400" kern="1200" dirty="0">
              <a:hlinkClick xmlns:r="http://schemas.openxmlformats.org/officeDocument/2006/relationships" r:id="rId3"/>
            </a:rPr>
            <a:t>https://support.google.com/merchants/contact/vehicle_listing_ads?sjid=15056346231889401424-NA</a:t>
          </a:r>
          <a:endParaRPr lang="en-US" sz="1400" kern="1200" dirty="0"/>
        </a:p>
        <a:p>
          <a:pPr marL="0" lvl="0" indent="0" algn="l" defTabSz="622300">
            <a:lnSpc>
              <a:spcPct val="100000"/>
            </a:lnSpc>
            <a:spcBef>
              <a:spcPct val="0"/>
            </a:spcBef>
            <a:spcAft>
              <a:spcPct val="35000"/>
            </a:spcAft>
            <a:buNone/>
          </a:pPr>
          <a:r>
            <a:rPr lang="en-US" sz="1400" kern="1200" dirty="0"/>
            <a:t>This Step Must be done before a feed can be uploaded.</a:t>
          </a:r>
        </a:p>
      </dsp:txBody>
      <dsp:txXfrm>
        <a:off x="1872537" y="2998226"/>
        <a:ext cx="4331034" cy="1724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8/10/23</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8/10/23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15</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16</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17</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18</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20</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8/10/23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8/10/23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8/10/23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8/10/23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support.google.com/merchants/contact/vehicle_listing_ads?sjid=15056346231889401424-N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0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6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Google Merchant Center</a:t>
            </a:r>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Finishing UP The Process</a:t>
            </a:r>
          </a:p>
          <a:p>
            <a:r>
              <a:rPr lang="en-US" sz="1400"/>
              <a:t>Make </a:t>
            </a:r>
            <a:r>
              <a:rPr lang="en-US" sz="1400" dirty="0"/>
              <a:t>sure you have linked all accounts</a:t>
            </a:r>
          </a:p>
          <a:p>
            <a:pPr lvl="1"/>
            <a:r>
              <a:rPr lang="en-US" sz="1000" dirty="0"/>
              <a:t>Your feed must be approved before your vehicle ads set-up can be “Completed”</a:t>
            </a:r>
          </a:p>
          <a:p>
            <a:pPr lvl="1"/>
            <a:r>
              <a:rPr lang="en-US" sz="1000" dirty="0"/>
              <a:t>There are times the process will have to wait for Google approval.</a:t>
            </a:r>
            <a:endParaRPr lang="en-US" sz="800" dirty="0"/>
          </a:p>
          <a:p>
            <a:r>
              <a:rPr lang="en-US" sz="1400" dirty="0"/>
              <a:t>Navigate back to Merchant Center</a:t>
            </a:r>
          </a:p>
          <a:p>
            <a:pPr lvl="1"/>
            <a:r>
              <a:rPr lang="en-US" sz="1000" dirty="0"/>
              <a:t>Navigate to the settings area and look at “Linked Accounts”</a:t>
            </a:r>
          </a:p>
          <a:p>
            <a:pPr lvl="2"/>
            <a:r>
              <a:rPr lang="en-US" sz="800" dirty="0"/>
              <a:t>You Should see an Active link inside the Google Ads Section and Under the Business Profile</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To Set Up the campaigns use the two Google links here and follow the steps inside Google Ads:</a:t>
            </a:r>
          </a:p>
          <a:p>
            <a:pPr lvl="1"/>
            <a:r>
              <a:rPr lang="en-US" sz="1000" dirty="0"/>
              <a:t>https://</a:t>
            </a:r>
            <a:r>
              <a:rPr lang="en-US" sz="1000" dirty="0" err="1"/>
              <a:t>support.google.com</a:t>
            </a:r>
            <a:r>
              <a:rPr lang="en-US" sz="1000" dirty="0"/>
              <a:t>/merchants/answer/11192314?hl=</a:t>
            </a:r>
            <a:r>
              <a:rPr lang="en-US" sz="1000" dirty="0" err="1"/>
              <a:t>en&amp;ref_topic</a:t>
            </a:r>
            <a:r>
              <a:rPr lang="en-US" sz="1000" dirty="0"/>
              <a:t>=11189969&amp;sjid=1029168794607185945-NA</a:t>
            </a:r>
          </a:p>
          <a:p>
            <a:pPr lvl="1"/>
            <a:r>
              <a:rPr lang="en-US" sz="1000" dirty="0"/>
              <a:t>https://</a:t>
            </a:r>
            <a:r>
              <a:rPr lang="en-US" sz="1000" dirty="0" err="1"/>
              <a:t>support.google.com</a:t>
            </a:r>
            <a:r>
              <a:rPr lang="en-US" sz="1000" dirty="0"/>
              <a:t>/google-ads/answer/7674740?sjid=1029168794607185945-NA</a:t>
            </a:r>
          </a:p>
        </p:txBody>
      </p:sp>
      <p:pic>
        <p:nvPicPr>
          <p:cNvPr id="3" name="Picture 2" descr="A screenshot of a computer&#10;&#10;Description automatically generated with medium confidence">
            <a:extLst>
              <a:ext uri="{FF2B5EF4-FFF2-40B4-BE49-F238E27FC236}">
                <a16:creationId xmlns:a16="http://schemas.microsoft.com/office/drawing/2014/main" id="{7D6A5C7C-1BED-B14D-5761-DA6488B44CC3}"/>
              </a:ext>
            </a:extLst>
          </p:cNvPr>
          <p:cNvPicPr>
            <a:picLocks noChangeAspect="1"/>
          </p:cNvPicPr>
          <p:nvPr/>
        </p:nvPicPr>
        <p:blipFill>
          <a:blip r:embed="rId2"/>
          <a:stretch>
            <a:fillRect/>
          </a:stretch>
        </p:blipFill>
        <p:spPr>
          <a:xfrm>
            <a:off x="6909658" y="606067"/>
            <a:ext cx="5524253" cy="2822933"/>
          </a:xfrm>
          <a:prstGeom prst="rect">
            <a:avLst/>
          </a:prstGeom>
        </p:spPr>
      </p:pic>
      <p:sp>
        <p:nvSpPr>
          <p:cNvPr id="4" name="Rectangle 3">
            <a:extLst>
              <a:ext uri="{FF2B5EF4-FFF2-40B4-BE49-F238E27FC236}">
                <a16:creationId xmlns:a16="http://schemas.microsoft.com/office/drawing/2014/main" id="{ECB31D99-F2C9-DDD4-E5CA-2787440617AA}"/>
              </a:ext>
            </a:extLst>
          </p:cNvPr>
          <p:cNvSpPr/>
          <p:nvPr/>
        </p:nvSpPr>
        <p:spPr>
          <a:xfrm>
            <a:off x="8198427" y="702942"/>
            <a:ext cx="716973" cy="138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0C7279-F18F-375E-1D9F-A8DE407E0A59}"/>
              </a:ext>
            </a:extLst>
          </p:cNvPr>
          <p:cNvSpPr/>
          <p:nvPr/>
        </p:nvSpPr>
        <p:spPr>
          <a:xfrm>
            <a:off x="8998527" y="2427833"/>
            <a:ext cx="495301" cy="107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A5FF660-C605-6626-EE22-D8A16E7BA7D2}"/>
              </a:ext>
            </a:extLst>
          </p:cNvPr>
          <p:cNvSpPr/>
          <p:nvPr/>
        </p:nvSpPr>
        <p:spPr>
          <a:xfrm>
            <a:off x="11627427" y="671769"/>
            <a:ext cx="155864"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E7A2B26-8821-35F4-64E0-030BD780EC30}"/>
              </a:ext>
            </a:extLst>
          </p:cNvPr>
          <p:cNvSpPr/>
          <p:nvPr/>
        </p:nvSpPr>
        <p:spPr>
          <a:xfrm>
            <a:off x="11629699" y="1561152"/>
            <a:ext cx="776916"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website&#10;&#10;Description automatically generated with low confidence">
            <a:extLst>
              <a:ext uri="{FF2B5EF4-FFF2-40B4-BE49-F238E27FC236}">
                <a16:creationId xmlns:a16="http://schemas.microsoft.com/office/drawing/2014/main" id="{11239DE2-1DF1-414F-7124-C93374755FF5}"/>
              </a:ext>
            </a:extLst>
          </p:cNvPr>
          <p:cNvPicPr>
            <a:picLocks noChangeAspect="1"/>
          </p:cNvPicPr>
          <p:nvPr/>
        </p:nvPicPr>
        <p:blipFill rotWithShape="1">
          <a:blip r:embed="rId3"/>
          <a:srcRect r="14455"/>
          <a:stretch/>
        </p:blipFill>
        <p:spPr>
          <a:xfrm>
            <a:off x="6882362" y="3738798"/>
            <a:ext cx="5524253" cy="1998913"/>
          </a:xfrm>
          <a:prstGeom prst="rect">
            <a:avLst/>
          </a:prstGeom>
        </p:spPr>
      </p:pic>
      <p:sp>
        <p:nvSpPr>
          <p:cNvPr id="11" name="Rounded Rectangle 10">
            <a:extLst>
              <a:ext uri="{FF2B5EF4-FFF2-40B4-BE49-F238E27FC236}">
                <a16:creationId xmlns:a16="http://schemas.microsoft.com/office/drawing/2014/main" id="{77AA6510-CD9A-317D-4DDC-FE0C735CE2C9}"/>
              </a:ext>
            </a:extLst>
          </p:cNvPr>
          <p:cNvSpPr/>
          <p:nvPr/>
        </p:nvSpPr>
        <p:spPr>
          <a:xfrm>
            <a:off x="6909658" y="4035066"/>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116D0E9-8159-1919-8A3A-97B753D563C2}"/>
              </a:ext>
            </a:extLst>
          </p:cNvPr>
          <p:cNvSpPr/>
          <p:nvPr/>
        </p:nvSpPr>
        <p:spPr>
          <a:xfrm>
            <a:off x="8429212" y="4035065"/>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D48DB5-48D0-EE79-9748-DE9BEB607989}"/>
              </a:ext>
            </a:extLst>
          </p:cNvPr>
          <p:cNvSpPr/>
          <p:nvPr/>
        </p:nvSpPr>
        <p:spPr>
          <a:xfrm>
            <a:off x="8429212" y="3806448"/>
            <a:ext cx="851266" cy="122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B47C04-0936-571E-DBFC-716D9DCCBBB6}"/>
              </a:ext>
            </a:extLst>
          </p:cNvPr>
          <p:cNvSpPr/>
          <p:nvPr/>
        </p:nvSpPr>
        <p:spPr>
          <a:xfrm>
            <a:off x="8572893" y="5082137"/>
            <a:ext cx="3833721" cy="655573"/>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4C305C-8B72-F6E4-88EC-F1EB2EC3C6E9}"/>
              </a:ext>
            </a:extLst>
          </p:cNvPr>
          <p:cNvSpPr/>
          <p:nvPr/>
        </p:nvSpPr>
        <p:spPr>
          <a:xfrm>
            <a:off x="8572893" y="4954965"/>
            <a:ext cx="1976826" cy="122724"/>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8F40D0-1910-BCFB-699F-4A81D7C64B3D}"/>
              </a:ext>
            </a:extLst>
          </p:cNvPr>
          <p:cNvSpPr/>
          <p:nvPr/>
        </p:nvSpPr>
        <p:spPr>
          <a:xfrm>
            <a:off x="10727371" y="4909248"/>
            <a:ext cx="1679243" cy="16844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normAutofit fontScale="92500" lnSpcReduction="10000"/>
          </a:bodyPr>
          <a:lstStyle/>
          <a:p>
            <a:r>
              <a:rPr lang="en-US" dirty="0"/>
              <a:t>Create Advertiser &amp; Set-up Custom Feed Inside Hoot Interface</a:t>
            </a:r>
          </a:p>
          <a:p>
            <a:pPr lvl="1"/>
            <a:r>
              <a:rPr lang="en-US" dirty="0"/>
              <a:t>Update Google My Business Store Code</a:t>
            </a:r>
          </a:p>
          <a:p>
            <a:pPr lvl="2"/>
            <a:r>
              <a:rPr lang="en-US" dirty="0"/>
              <a:t>Add to Hoot interface(This is required)</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pPr lvl="1"/>
            <a:r>
              <a:rPr lang="en-US" dirty="0"/>
              <a:t>Finish Set-Up</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missing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dirty="0"/>
              <a:t>Merchant Center Account</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46318443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6882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681798" y="2756475"/>
            <a:ext cx="5287460" cy="2708434"/>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r>
              <a:rPr lang="en-US" sz="1600" dirty="0"/>
              <a:t>If this option is not available, you must contact Google and request this to be activated.</a:t>
            </a:r>
          </a:p>
          <a:p>
            <a:pPr marL="742950" lvl="1" indent="-285750">
              <a:buFont typeface="Arial" panose="020B0604020202020204" pitchFamily="34" charset="0"/>
              <a:buChar char="•"/>
            </a:pPr>
            <a:r>
              <a:rPr lang="en-US" sz="1600" dirty="0">
                <a:hlinkClick r:id="rId4"/>
              </a:rPr>
              <a:t>https://support.google.com/merchants/contact/vehicle_listing_ads?sjid=15056346231889401424-NA</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5"/>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51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55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fe62945-74e6-4203-848f-b9b82929f9d4}" enabled="0" method="" siteId="{1fe62945-74e6-4203-848f-b9b82929f9d4}" removed="1"/>
</clbl:labelList>
</file>

<file path=docProps/app.xml><?xml version="1.0" encoding="utf-8"?>
<Properties xmlns="http://schemas.openxmlformats.org/officeDocument/2006/extended-properties" xmlns:vt="http://schemas.openxmlformats.org/officeDocument/2006/docPropsVTypes">
  <Template>{CE0912F6-082A-5344-8C54-13BCAF1EEE88}tf10001057</Template>
  <TotalTime>1422</TotalTime>
  <Words>1372</Words>
  <Application>Microsoft Macintosh PowerPoint</Application>
  <PresentationFormat>Widescreen</PresentationFormat>
  <Paragraphs>150</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Trebuchet MS</vt:lpstr>
      <vt:lpstr>Berlin</vt:lpstr>
      <vt:lpstr>Hoot Interactive</vt:lpstr>
      <vt:lpstr>Outline Of Set-Up Requirements</vt:lpstr>
      <vt:lpstr>Create Custom Feed</vt:lpstr>
      <vt:lpstr>Create Custom Feed</vt:lpstr>
      <vt:lpstr>Create Custom Feed</vt:lpstr>
      <vt:lpstr>Merchant Center Account</vt:lpstr>
      <vt:lpstr>Request Vehicle Ads Access From Google</vt:lpstr>
      <vt:lpstr>Google Merchant Center</vt:lpstr>
      <vt:lpstr>PowerPoint Presentation</vt:lpstr>
      <vt:lpstr>PowerPoint Presentation</vt:lpstr>
      <vt:lpstr>PowerPoint Presentation</vt:lpstr>
      <vt:lpstr>Google Merchant Center</vt:lpstr>
      <vt:lpstr>Merchant Center</vt:lpstr>
      <vt:lpstr>Merchant Center</vt:lpstr>
      <vt:lpstr>Merchant Center</vt:lpstr>
      <vt:lpstr>Merchant Center</vt:lpstr>
      <vt:lpstr>Merchant Center</vt:lpstr>
      <vt:lpstr>Merchant Center</vt:lpstr>
      <vt:lpstr>PowerPoint Presentation</vt:lpstr>
      <vt:lpstr>Merchant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35</cp:revision>
  <dcterms:created xsi:type="dcterms:W3CDTF">2021-11-02T20:19:02Z</dcterms:created>
  <dcterms:modified xsi:type="dcterms:W3CDTF">2023-08-10T14:23:19Z</dcterms:modified>
</cp:coreProperties>
</file>