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70" r:id="rId6"/>
    <p:sldId id="265" r:id="rId7"/>
    <p:sldId id="266" r:id="rId8"/>
    <p:sldId id="267" r:id="rId9"/>
    <p:sldId id="268" r:id="rId10"/>
    <p:sldId id="260" r:id="rId11"/>
    <p:sldId id="261" r:id="rId12"/>
    <p:sldId id="263" r:id="rId13"/>
    <p:sldId id="264" r:id="rId14"/>
    <p:sldId id="26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90C88C-2275-F042-8718-26E7CAEBF187}" v="27" dt="2022-04-06T17:48:26.5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2"/>
    <p:restoredTop sz="96327"/>
  </p:normalViewPr>
  <p:slideViewPr>
    <p:cSldViewPr snapToGrid="0" snapToObjects="1">
      <p:cViewPr varScale="1">
        <p:scale>
          <a:sx n="123" d="100"/>
          <a:sy n="123" d="100"/>
        </p:scale>
        <p:origin x="16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0" d="100"/>
          <a:sy n="110" d="100"/>
        </p:scale>
        <p:origin x="372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Tober" userId="S::ptober@advancelocal.net::234c227c-31a5-49f7-a9e7-68f89182f1fc" providerId="AD" clId="Web-{95B2A43C-DA06-DDBC-336F-C4C9893890C7}"/>
    <pc:docChg chg="modSld">
      <pc:chgData name="Paul Tober" userId="S::ptober@advancelocal.net::234c227c-31a5-49f7-a9e7-68f89182f1fc" providerId="AD" clId="Web-{95B2A43C-DA06-DDBC-336F-C4C9893890C7}" dt="2021-11-08T19:32:53.819" v="3" actId="1076"/>
      <pc:docMkLst>
        <pc:docMk/>
      </pc:docMkLst>
      <pc:sldChg chg="modSp">
        <pc:chgData name="Paul Tober" userId="S::ptober@advancelocal.net::234c227c-31a5-49f7-a9e7-68f89182f1fc" providerId="AD" clId="Web-{95B2A43C-DA06-DDBC-336F-C4C9893890C7}" dt="2021-11-08T19:32:53.819" v="3" actId="1076"/>
        <pc:sldMkLst>
          <pc:docMk/>
          <pc:sldMk cId="4018139061" sldId="266"/>
        </pc:sldMkLst>
        <pc:spChg chg="mod">
          <ac:chgData name="Paul Tober" userId="S::ptober@advancelocal.net::234c227c-31a5-49f7-a9e7-68f89182f1fc" providerId="AD" clId="Web-{95B2A43C-DA06-DDBC-336F-C4C9893890C7}" dt="2021-11-08T19:32:48.428" v="2" actId="1076"/>
          <ac:spMkLst>
            <pc:docMk/>
            <pc:sldMk cId="4018139061" sldId="266"/>
            <ac:spMk id="15" creationId="{1DC014B4-D7AE-FC42-A3D5-58DCB2692F9C}"/>
          </ac:spMkLst>
        </pc:spChg>
        <pc:spChg chg="mod">
          <ac:chgData name="Paul Tober" userId="S::ptober@advancelocal.net::234c227c-31a5-49f7-a9e7-68f89182f1fc" providerId="AD" clId="Web-{95B2A43C-DA06-DDBC-336F-C4C9893890C7}" dt="2021-11-08T19:32:53.819" v="3" actId="1076"/>
          <ac:spMkLst>
            <pc:docMk/>
            <pc:sldMk cId="4018139061" sldId="266"/>
            <ac:spMk id="17" creationId="{B3198392-B381-BF41-9B26-506C7D3CF1AE}"/>
          </ac:spMkLst>
        </pc:spChg>
        <pc:picChg chg="mod">
          <ac:chgData name="Paul Tober" userId="S::ptober@advancelocal.net::234c227c-31a5-49f7-a9e7-68f89182f1fc" providerId="AD" clId="Web-{95B2A43C-DA06-DDBC-336F-C4C9893890C7}" dt="2021-11-08T19:32:42.396" v="1" actId="1076"/>
          <ac:picMkLst>
            <pc:docMk/>
            <pc:sldMk cId="4018139061" sldId="266"/>
            <ac:picMk id="7" creationId="{780FE0CF-B515-C24F-8503-6CD01693CBC0}"/>
          </ac:picMkLst>
        </pc:picChg>
      </pc:sldChg>
    </pc:docChg>
  </pc:docChgLst>
  <pc:docChgLst>
    <pc:chgData name="Brenton Rose" userId="5a8f2c1b-da9f-413d-83be-1430d438bc06" providerId="ADAL" clId="{B10273A4-4B6A-E44A-B78E-44030253B6C6}"/>
    <pc:docChg chg="undo custSel addSld modSld">
      <pc:chgData name="Brenton Rose" userId="5a8f2c1b-da9f-413d-83be-1430d438bc06" providerId="ADAL" clId="{B10273A4-4B6A-E44A-B78E-44030253B6C6}" dt="2021-11-03T19:55:16.047" v="1257" actId="20577"/>
      <pc:docMkLst>
        <pc:docMk/>
      </pc:docMkLst>
      <pc:sldChg chg="addSp delSp modSp mod">
        <pc:chgData name="Brenton Rose" userId="5a8f2c1b-da9f-413d-83be-1430d438bc06" providerId="ADAL" clId="{B10273A4-4B6A-E44A-B78E-44030253B6C6}" dt="2021-11-03T18:04:38.778" v="1021" actId="1076"/>
        <pc:sldMkLst>
          <pc:docMk/>
          <pc:sldMk cId="3479805069" sldId="258"/>
        </pc:sldMkLst>
        <pc:spChg chg="mod">
          <ac:chgData name="Brenton Rose" userId="5a8f2c1b-da9f-413d-83be-1430d438bc06" providerId="ADAL" clId="{B10273A4-4B6A-E44A-B78E-44030253B6C6}" dt="2021-11-03T18:04:30.444" v="1019"/>
          <ac:spMkLst>
            <pc:docMk/>
            <pc:sldMk cId="3479805069" sldId="258"/>
            <ac:spMk id="11" creationId="{6BDB5A01-E0EC-A146-A970-BB59CC4ED020}"/>
          </ac:spMkLst>
        </pc:spChg>
        <pc:spChg chg="mod">
          <ac:chgData name="Brenton Rose" userId="5a8f2c1b-da9f-413d-83be-1430d438bc06" providerId="ADAL" clId="{B10273A4-4B6A-E44A-B78E-44030253B6C6}" dt="2021-11-03T18:04:19.684" v="1017" actId="1038"/>
          <ac:spMkLst>
            <pc:docMk/>
            <pc:sldMk cId="3479805069" sldId="258"/>
            <ac:spMk id="44" creationId="{A48FBC2C-1EEB-7240-81CC-B7989348053C}"/>
          </ac:spMkLst>
        </pc:spChg>
        <pc:spChg chg="mod">
          <ac:chgData name="Brenton Rose" userId="5a8f2c1b-da9f-413d-83be-1430d438bc06" providerId="ADAL" clId="{B10273A4-4B6A-E44A-B78E-44030253B6C6}" dt="2021-11-03T18:04:13.531" v="1007" actId="1038"/>
          <ac:spMkLst>
            <pc:docMk/>
            <pc:sldMk cId="3479805069" sldId="258"/>
            <ac:spMk id="45" creationId="{91547A40-DC55-4E47-84A9-41D7ADFE1C75}"/>
          </ac:spMkLst>
        </pc:spChg>
        <pc:spChg chg="del">
          <ac:chgData name="Brenton Rose" userId="5a8f2c1b-da9f-413d-83be-1430d438bc06" providerId="ADAL" clId="{B10273A4-4B6A-E44A-B78E-44030253B6C6}" dt="2021-11-03T18:04:01.382" v="999" actId="478"/>
          <ac:spMkLst>
            <pc:docMk/>
            <pc:sldMk cId="3479805069" sldId="258"/>
            <ac:spMk id="46" creationId="{F99A7AC3-516C-DB47-8ABC-88F0EA6AA8D4}"/>
          </ac:spMkLst>
        </pc:spChg>
        <pc:spChg chg="add mod">
          <ac:chgData name="Brenton Rose" userId="5a8f2c1b-da9f-413d-83be-1430d438bc06" providerId="ADAL" clId="{B10273A4-4B6A-E44A-B78E-44030253B6C6}" dt="2021-11-03T18:04:38.778" v="1021" actId="1076"/>
          <ac:spMkLst>
            <pc:docMk/>
            <pc:sldMk cId="3479805069" sldId="258"/>
            <ac:spMk id="47" creationId="{F909AAFF-0F4A-0D4B-8E16-C49D12EF11A9}"/>
          </ac:spMkLst>
        </pc:spChg>
      </pc:sldChg>
      <pc:sldChg chg="modSp mod">
        <pc:chgData name="Brenton Rose" userId="5a8f2c1b-da9f-413d-83be-1430d438bc06" providerId="ADAL" clId="{B10273A4-4B6A-E44A-B78E-44030253B6C6}" dt="2021-11-03T18:08:09.917" v="1080" actId="1076"/>
        <pc:sldMkLst>
          <pc:docMk/>
          <pc:sldMk cId="780491222" sldId="259"/>
        </pc:sldMkLst>
        <pc:spChg chg="mod">
          <ac:chgData name="Brenton Rose" userId="5a8f2c1b-da9f-413d-83be-1430d438bc06" providerId="ADAL" clId="{B10273A4-4B6A-E44A-B78E-44030253B6C6}" dt="2021-11-03T18:08:09.917" v="1080" actId="1076"/>
          <ac:spMkLst>
            <pc:docMk/>
            <pc:sldMk cId="780491222" sldId="259"/>
            <ac:spMk id="6" creationId="{7AEAED9C-05A8-1348-8109-379BDAB9EF46}"/>
          </ac:spMkLst>
        </pc:spChg>
      </pc:sldChg>
      <pc:sldChg chg="addSp modSp new mod setBg">
        <pc:chgData name="Brenton Rose" userId="5a8f2c1b-da9f-413d-83be-1430d438bc06" providerId="ADAL" clId="{B10273A4-4B6A-E44A-B78E-44030253B6C6}" dt="2021-11-03T18:02:27.143" v="954" actId="20577"/>
        <pc:sldMkLst>
          <pc:docMk/>
          <pc:sldMk cId="4018139061" sldId="266"/>
        </pc:sldMkLst>
        <pc:spChg chg="mod">
          <ac:chgData name="Brenton Rose" userId="5a8f2c1b-da9f-413d-83be-1430d438bc06" providerId="ADAL" clId="{B10273A4-4B6A-E44A-B78E-44030253B6C6}" dt="2021-11-03T17:52:05.550" v="757" actId="26606"/>
          <ac:spMkLst>
            <pc:docMk/>
            <pc:sldMk cId="4018139061" sldId="266"/>
            <ac:spMk id="2" creationId="{D8208716-CD3C-7C4C-A3B7-912F1B755487}"/>
          </ac:spMkLst>
        </pc:spChg>
        <pc:spChg chg="mod">
          <ac:chgData name="Brenton Rose" userId="5a8f2c1b-da9f-413d-83be-1430d438bc06" providerId="ADAL" clId="{B10273A4-4B6A-E44A-B78E-44030253B6C6}" dt="2021-11-03T18:02:27.143" v="954" actId="20577"/>
          <ac:spMkLst>
            <pc:docMk/>
            <pc:sldMk cId="4018139061" sldId="266"/>
            <ac:spMk id="3" creationId="{03774F12-DC83-D64B-BB1E-8ADF36603CC8}"/>
          </ac:spMkLst>
        </pc:spChg>
        <pc:spChg chg="add">
          <ac:chgData name="Brenton Rose" userId="5a8f2c1b-da9f-413d-83be-1430d438bc06" providerId="ADAL" clId="{B10273A4-4B6A-E44A-B78E-44030253B6C6}" dt="2021-11-03T17:52:05.550" v="757" actId="26606"/>
          <ac:spMkLst>
            <pc:docMk/>
            <pc:sldMk cId="4018139061" sldId="266"/>
            <ac:spMk id="10" creationId="{8DCA3673-CDE4-40C5-9FA8-F89874CFBA73}"/>
          </ac:spMkLst>
        </pc:spChg>
        <pc:spChg chg="add mod">
          <ac:chgData name="Brenton Rose" userId="5a8f2c1b-da9f-413d-83be-1430d438bc06" providerId="ADAL" clId="{B10273A4-4B6A-E44A-B78E-44030253B6C6}" dt="2021-11-03T18:01:48.979" v="939" actId="14100"/>
          <ac:spMkLst>
            <pc:docMk/>
            <pc:sldMk cId="4018139061" sldId="266"/>
            <ac:spMk id="13" creationId="{9F1881A1-7506-E241-A57D-35D0001EB25E}"/>
          </ac:spMkLst>
        </pc:spChg>
        <pc:spChg chg="add">
          <ac:chgData name="Brenton Rose" userId="5a8f2c1b-da9f-413d-83be-1430d438bc06" providerId="ADAL" clId="{B10273A4-4B6A-E44A-B78E-44030253B6C6}" dt="2021-11-03T17:52:05.550" v="757" actId="26606"/>
          <ac:spMkLst>
            <pc:docMk/>
            <pc:sldMk cId="4018139061" sldId="266"/>
            <ac:spMk id="14" creationId="{0FFFD040-32A9-4D2B-86CA-599D030A4161}"/>
          </ac:spMkLst>
        </pc:spChg>
        <pc:spChg chg="add mod">
          <ac:chgData name="Brenton Rose" userId="5a8f2c1b-da9f-413d-83be-1430d438bc06" providerId="ADAL" clId="{B10273A4-4B6A-E44A-B78E-44030253B6C6}" dt="2021-11-03T18:02:04.336" v="943" actId="14100"/>
          <ac:spMkLst>
            <pc:docMk/>
            <pc:sldMk cId="4018139061" sldId="266"/>
            <ac:spMk id="15" creationId="{1DC014B4-D7AE-FC42-A3D5-58DCB2692F9C}"/>
          </ac:spMkLst>
        </pc:spChg>
        <pc:spChg chg="add">
          <ac:chgData name="Brenton Rose" userId="5a8f2c1b-da9f-413d-83be-1430d438bc06" providerId="ADAL" clId="{B10273A4-4B6A-E44A-B78E-44030253B6C6}" dt="2021-11-03T17:52:05.550" v="757" actId="26606"/>
          <ac:spMkLst>
            <pc:docMk/>
            <pc:sldMk cId="4018139061" sldId="266"/>
            <ac:spMk id="16" creationId="{863205CA-B7FF-4C25-A4C8-3BBBCE19D950}"/>
          </ac:spMkLst>
        </pc:spChg>
        <pc:spChg chg="add mod">
          <ac:chgData name="Brenton Rose" userId="5a8f2c1b-da9f-413d-83be-1430d438bc06" providerId="ADAL" clId="{B10273A4-4B6A-E44A-B78E-44030253B6C6}" dt="2021-11-03T18:02:16.218" v="945" actId="1076"/>
          <ac:spMkLst>
            <pc:docMk/>
            <pc:sldMk cId="4018139061" sldId="266"/>
            <ac:spMk id="17" creationId="{B3198392-B381-BF41-9B26-506C7D3CF1AE}"/>
          </ac:spMkLst>
        </pc:spChg>
        <pc:picChg chg="add mod">
          <ac:chgData name="Brenton Rose" userId="5a8f2c1b-da9f-413d-83be-1430d438bc06" providerId="ADAL" clId="{B10273A4-4B6A-E44A-B78E-44030253B6C6}" dt="2021-11-03T17:52:12.214" v="760" actId="1076"/>
          <ac:picMkLst>
            <pc:docMk/>
            <pc:sldMk cId="4018139061" sldId="266"/>
            <ac:picMk id="5" creationId="{87A523DF-E745-7349-AD48-2A3AD6F03D27}"/>
          </ac:picMkLst>
        </pc:picChg>
        <pc:picChg chg="add mod">
          <ac:chgData name="Brenton Rose" userId="5a8f2c1b-da9f-413d-83be-1430d438bc06" providerId="ADAL" clId="{B10273A4-4B6A-E44A-B78E-44030253B6C6}" dt="2021-11-03T18:01:15.909" v="935" actId="1076"/>
          <ac:picMkLst>
            <pc:docMk/>
            <pc:sldMk cId="4018139061" sldId="266"/>
            <ac:picMk id="7" creationId="{780FE0CF-B515-C24F-8503-6CD01693CBC0}"/>
          </ac:picMkLst>
        </pc:picChg>
        <pc:picChg chg="add">
          <ac:chgData name="Brenton Rose" userId="5a8f2c1b-da9f-413d-83be-1430d438bc06" providerId="ADAL" clId="{B10273A4-4B6A-E44A-B78E-44030253B6C6}" dt="2021-11-03T17:52:05.550" v="757" actId="26606"/>
          <ac:picMkLst>
            <pc:docMk/>
            <pc:sldMk cId="4018139061" sldId="266"/>
            <ac:picMk id="12" creationId="{95756E8F-499C-4533-BBE8-309C3E8D985C}"/>
          </ac:picMkLst>
        </pc:picChg>
        <pc:picChg chg="add">
          <ac:chgData name="Brenton Rose" userId="5a8f2c1b-da9f-413d-83be-1430d438bc06" providerId="ADAL" clId="{B10273A4-4B6A-E44A-B78E-44030253B6C6}" dt="2021-11-03T17:52:05.550" v="757" actId="26606"/>
          <ac:picMkLst>
            <pc:docMk/>
            <pc:sldMk cId="4018139061" sldId="266"/>
            <ac:picMk id="18" creationId="{306E3F32-3C1A-4B6E-AF26-8A15A788560F}"/>
          </ac:picMkLst>
        </pc:picChg>
      </pc:sldChg>
      <pc:sldChg chg="addSp delSp modSp add mod setBg">
        <pc:chgData name="Brenton Rose" userId="5a8f2c1b-da9f-413d-83be-1430d438bc06" providerId="ADAL" clId="{B10273A4-4B6A-E44A-B78E-44030253B6C6}" dt="2021-11-03T18:03:20.259" v="998"/>
        <pc:sldMkLst>
          <pc:docMk/>
          <pc:sldMk cId="1062180052" sldId="267"/>
        </pc:sldMkLst>
        <pc:spChg chg="mod">
          <ac:chgData name="Brenton Rose" userId="5a8f2c1b-da9f-413d-83be-1430d438bc06" providerId="ADAL" clId="{B10273A4-4B6A-E44A-B78E-44030253B6C6}" dt="2021-11-03T17:53:42.490" v="785" actId="26606"/>
          <ac:spMkLst>
            <pc:docMk/>
            <pc:sldMk cId="1062180052" sldId="267"/>
            <ac:spMk id="2" creationId="{D8208716-CD3C-7C4C-A3B7-912F1B755487}"/>
          </ac:spMkLst>
        </pc:spChg>
        <pc:spChg chg="mod">
          <ac:chgData name="Brenton Rose" userId="5a8f2c1b-da9f-413d-83be-1430d438bc06" providerId="ADAL" clId="{B10273A4-4B6A-E44A-B78E-44030253B6C6}" dt="2021-11-03T18:03:20.259" v="998"/>
          <ac:spMkLst>
            <pc:docMk/>
            <pc:sldMk cId="1062180052" sldId="267"/>
            <ac:spMk id="3" creationId="{03774F12-DC83-D64B-BB1E-8ADF36603CC8}"/>
          </ac:spMkLst>
        </pc:spChg>
        <pc:spChg chg="add">
          <ac:chgData name="Brenton Rose" userId="5a8f2c1b-da9f-413d-83be-1430d438bc06" providerId="ADAL" clId="{B10273A4-4B6A-E44A-B78E-44030253B6C6}" dt="2021-11-03T17:53:42.490" v="785" actId="26606"/>
          <ac:spMkLst>
            <pc:docMk/>
            <pc:sldMk cId="1062180052" sldId="267"/>
            <ac:spMk id="12" creationId="{8DCA3673-CDE4-40C5-9FA8-F89874CFBA73}"/>
          </ac:spMkLst>
        </pc:spChg>
        <pc:spChg chg="add mod">
          <ac:chgData name="Brenton Rose" userId="5a8f2c1b-da9f-413d-83be-1430d438bc06" providerId="ADAL" clId="{B10273A4-4B6A-E44A-B78E-44030253B6C6}" dt="2021-11-03T17:58:05.477" v="831" actId="1076"/>
          <ac:spMkLst>
            <pc:docMk/>
            <pc:sldMk cId="1062180052" sldId="267"/>
            <ac:spMk id="15" creationId="{6C29CB09-D919-2E44-91FC-7D0D1EC219C7}"/>
          </ac:spMkLst>
        </pc:spChg>
        <pc:spChg chg="add">
          <ac:chgData name="Brenton Rose" userId="5a8f2c1b-da9f-413d-83be-1430d438bc06" providerId="ADAL" clId="{B10273A4-4B6A-E44A-B78E-44030253B6C6}" dt="2021-11-03T17:53:42.490" v="785" actId="26606"/>
          <ac:spMkLst>
            <pc:docMk/>
            <pc:sldMk cId="1062180052" sldId="267"/>
            <ac:spMk id="16" creationId="{0FFFD040-32A9-4D2B-86CA-599D030A4161}"/>
          </ac:spMkLst>
        </pc:spChg>
        <pc:spChg chg="add mod">
          <ac:chgData name="Brenton Rose" userId="5a8f2c1b-da9f-413d-83be-1430d438bc06" providerId="ADAL" clId="{B10273A4-4B6A-E44A-B78E-44030253B6C6}" dt="2021-11-03T17:58:08.075" v="832" actId="1076"/>
          <ac:spMkLst>
            <pc:docMk/>
            <pc:sldMk cId="1062180052" sldId="267"/>
            <ac:spMk id="17" creationId="{C6DABC5C-3C0A-044C-914F-8F16407BBD09}"/>
          </ac:spMkLst>
        </pc:spChg>
        <pc:spChg chg="add">
          <ac:chgData name="Brenton Rose" userId="5a8f2c1b-da9f-413d-83be-1430d438bc06" providerId="ADAL" clId="{B10273A4-4B6A-E44A-B78E-44030253B6C6}" dt="2021-11-03T17:53:42.490" v="785" actId="26606"/>
          <ac:spMkLst>
            <pc:docMk/>
            <pc:sldMk cId="1062180052" sldId="267"/>
            <ac:spMk id="18" creationId="{863205CA-B7FF-4C25-A4C8-3BBBCE19D950}"/>
          </ac:spMkLst>
        </pc:spChg>
        <pc:spChg chg="add mod">
          <ac:chgData name="Brenton Rose" userId="5a8f2c1b-da9f-413d-83be-1430d438bc06" providerId="ADAL" clId="{B10273A4-4B6A-E44A-B78E-44030253B6C6}" dt="2021-11-03T17:58:18.086" v="835" actId="14100"/>
          <ac:spMkLst>
            <pc:docMk/>
            <pc:sldMk cId="1062180052" sldId="267"/>
            <ac:spMk id="19" creationId="{0A121153-CDF2-B34D-A5E5-C1AECE21755E}"/>
          </ac:spMkLst>
        </pc:spChg>
        <pc:spChg chg="add del mod">
          <ac:chgData name="Brenton Rose" userId="5a8f2c1b-da9f-413d-83be-1430d438bc06" providerId="ADAL" clId="{B10273A4-4B6A-E44A-B78E-44030253B6C6}" dt="2021-11-03T18:00:21.884" v="933" actId="478"/>
          <ac:spMkLst>
            <pc:docMk/>
            <pc:sldMk cId="1062180052" sldId="267"/>
            <ac:spMk id="21" creationId="{802EACF2-E921-6E4A-9EE6-32AE0ECAFFC2}"/>
          </ac:spMkLst>
        </pc:spChg>
        <pc:spChg chg="add mod">
          <ac:chgData name="Brenton Rose" userId="5a8f2c1b-da9f-413d-83be-1430d438bc06" providerId="ADAL" clId="{B10273A4-4B6A-E44A-B78E-44030253B6C6}" dt="2021-11-03T17:58:24.569" v="837" actId="1076"/>
          <ac:spMkLst>
            <pc:docMk/>
            <pc:sldMk cId="1062180052" sldId="267"/>
            <ac:spMk id="22" creationId="{B6469C62-D0F7-0C4F-8B6D-88586C1D4A95}"/>
          </ac:spMkLst>
        </pc:spChg>
        <pc:spChg chg="add mod">
          <ac:chgData name="Brenton Rose" userId="5a8f2c1b-da9f-413d-83be-1430d438bc06" providerId="ADAL" clId="{B10273A4-4B6A-E44A-B78E-44030253B6C6}" dt="2021-11-03T18:00:18.789" v="931" actId="1036"/>
          <ac:spMkLst>
            <pc:docMk/>
            <pc:sldMk cId="1062180052" sldId="267"/>
            <ac:spMk id="23" creationId="{263DEB3E-5844-3745-A1F0-83E6C584373C}"/>
          </ac:spMkLst>
        </pc:spChg>
        <pc:spChg chg="add mod">
          <ac:chgData name="Brenton Rose" userId="5a8f2c1b-da9f-413d-83be-1430d438bc06" providerId="ADAL" clId="{B10273A4-4B6A-E44A-B78E-44030253B6C6}" dt="2021-11-03T17:59:45.411" v="908" actId="14100"/>
          <ac:spMkLst>
            <pc:docMk/>
            <pc:sldMk cId="1062180052" sldId="267"/>
            <ac:spMk id="24" creationId="{F4E1FCFD-688B-0A49-8D5B-C150DB063228}"/>
          </ac:spMkLst>
        </pc:spChg>
        <pc:spChg chg="add mod">
          <ac:chgData name="Brenton Rose" userId="5a8f2c1b-da9f-413d-83be-1430d438bc06" providerId="ADAL" clId="{B10273A4-4B6A-E44A-B78E-44030253B6C6}" dt="2021-11-03T18:00:18.789" v="931" actId="1036"/>
          <ac:spMkLst>
            <pc:docMk/>
            <pc:sldMk cId="1062180052" sldId="267"/>
            <ac:spMk id="25" creationId="{2AAEF1A3-CA74-884F-8F55-7EF94C6699F8}"/>
          </ac:spMkLst>
        </pc:spChg>
        <pc:picChg chg="add del mod">
          <ac:chgData name="Brenton Rose" userId="5a8f2c1b-da9f-413d-83be-1430d438bc06" providerId="ADAL" clId="{B10273A4-4B6A-E44A-B78E-44030253B6C6}" dt="2021-11-03T17:51:49.285" v="749" actId="478"/>
          <ac:picMkLst>
            <pc:docMk/>
            <pc:sldMk cId="1062180052" sldId="267"/>
            <ac:picMk id="5" creationId="{0BC57482-9E79-E54A-A585-E74ED3DB4040}"/>
          </ac:picMkLst>
        </pc:picChg>
        <pc:picChg chg="add mod">
          <ac:chgData name="Brenton Rose" userId="5a8f2c1b-da9f-413d-83be-1430d438bc06" providerId="ADAL" clId="{B10273A4-4B6A-E44A-B78E-44030253B6C6}" dt="2021-11-03T17:59:49.282" v="910" actId="1076"/>
          <ac:picMkLst>
            <pc:docMk/>
            <pc:sldMk cId="1062180052" sldId="267"/>
            <ac:picMk id="7" creationId="{C243C0B6-610E-4143-8C5D-3CB75AECD21E}"/>
          </ac:picMkLst>
        </pc:picChg>
        <pc:picChg chg="add del mod">
          <ac:chgData name="Brenton Rose" userId="5a8f2c1b-da9f-413d-83be-1430d438bc06" providerId="ADAL" clId="{B10273A4-4B6A-E44A-B78E-44030253B6C6}" dt="2021-11-03T17:57:49.218" v="827" actId="478"/>
          <ac:picMkLst>
            <pc:docMk/>
            <pc:sldMk cId="1062180052" sldId="267"/>
            <ac:picMk id="9" creationId="{29A0F136-7C44-4041-B9DB-2736471C0EB0}"/>
          </ac:picMkLst>
        </pc:picChg>
        <pc:picChg chg="add mod">
          <ac:chgData name="Brenton Rose" userId="5a8f2c1b-da9f-413d-83be-1430d438bc06" providerId="ADAL" clId="{B10273A4-4B6A-E44A-B78E-44030253B6C6}" dt="2021-11-03T18:00:18.789" v="931" actId="1036"/>
          <ac:picMkLst>
            <pc:docMk/>
            <pc:sldMk cId="1062180052" sldId="267"/>
            <ac:picMk id="11" creationId="{C522079F-6A66-3443-B7F0-E0CB2994C55C}"/>
          </ac:picMkLst>
        </pc:picChg>
        <pc:picChg chg="add">
          <ac:chgData name="Brenton Rose" userId="5a8f2c1b-da9f-413d-83be-1430d438bc06" providerId="ADAL" clId="{B10273A4-4B6A-E44A-B78E-44030253B6C6}" dt="2021-11-03T17:53:42.490" v="785" actId="26606"/>
          <ac:picMkLst>
            <pc:docMk/>
            <pc:sldMk cId="1062180052" sldId="267"/>
            <ac:picMk id="14" creationId="{95756E8F-499C-4533-BBE8-309C3E8D985C}"/>
          </ac:picMkLst>
        </pc:picChg>
        <pc:picChg chg="add">
          <ac:chgData name="Brenton Rose" userId="5a8f2c1b-da9f-413d-83be-1430d438bc06" providerId="ADAL" clId="{B10273A4-4B6A-E44A-B78E-44030253B6C6}" dt="2021-11-03T17:53:42.490" v="785" actId="26606"/>
          <ac:picMkLst>
            <pc:docMk/>
            <pc:sldMk cId="1062180052" sldId="267"/>
            <ac:picMk id="20" creationId="{306E3F32-3C1A-4B6E-AF26-8A15A788560F}"/>
          </ac:picMkLst>
        </pc:picChg>
      </pc:sldChg>
      <pc:sldChg chg="delSp modSp add mod setBg delDesignElem">
        <pc:chgData name="Brenton Rose" userId="5a8f2c1b-da9f-413d-83be-1430d438bc06" providerId="ADAL" clId="{B10273A4-4B6A-E44A-B78E-44030253B6C6}" dt="2021-11-03T19:55:16.047" v="1257" actId="20577"/>
        <pc:sldMkLst>
          <pc:docMk/>
          <pc:sldMk cId="468889992" sldId="268"/>
        </pc:sldMkLst>
        <pc:spChg chg="mod">
          <ac:chgData name="Brenton Rose" userId="5a8f2c1b-da9f-413d-83be-1430d438bc06" providerId="ADAL" clId="{B10273A4-4B6A-E44A-B78E-44030253B6C6}" dt="2021-11-03T19:55:16.047" v="1257" actId="20577"/>
          <ac:spMkLst>
            <pc:docMk/>
            <pc:sldMk cId="468889992" sldId="268"/>
            <ac:spMk id="3" creationId="{03774F12-DC83-D64B-BB1E-8ADF36603CC8}"/>
          </ac:spMkLst>
        </pc:spChg>
        <pc:spChg chg="del">
          <ac:chgData name="Brenton Rose" userId="5a8f2c1b-da9f-413d-83be-1430d438bc06" providerId="ADAL" clId="{B10273A4-4B6A-E44A-B78E-44030253B6C6}" dt="2021-11-03T17:57:34.334" v="826"/>
          <ac:spMkLst>
            <pc:docMk/>
            <pc:sldMk cId="468889992" sldId="268"/>
            <ac:spMk id="12" creationId="{8DCA3673-CDE4-40C5-9FA8-F89874CFBA73}"/>
          </ac:spMkLst>
        </pc:spChg>
        <pc:spChg chg="del">
          <ac:chgData name="Brenton Rose" userId="5a8f2c1b-da9f-413d-83be-1430d438bc06" providerId="ADAL" clId="{B10273A4-4B6A-E44A-B78E-44030253B6C6}" dt="2021-11-03T17:59:06.960" v="899" actId="478"/>
          <ac:spMkLst>
            <pc:docMk/>
            <pc:sldMk cId="468889992" sldId="268"/>
            <ac:spMk id="15" creationId="{6C29CB09-D919-2E44-91FC-7D0D1EC219C7}"/>
          </ac:spMkLst>
        </pc:spChg>
        <pc:spChg chg="del">
          <ac:chgData name="Brenton Rose" userId="5a8f2c1b-da9f-413d-83be-1430d438bc06" providerId="ADAL" clId="{B10273A4-4B6A-E44A-B78E-44030253B6C6}" dt="2021-11-03T17:57:34.334" v="826"/>
          <ac:spMkLst>
            <pc:docMk/>
            <pc:sldMk cId="468889992" sldId="268"/>
            <ac:spMk id="16" creationId="{0FFFD040-32A9-4D2B-86CA-599D030A4161}"/>
          </ac:spMkLst>
        </pc:spChg>
        <pc:spChg chg="mod">
          <ac:chgData name="Brenton Rose" userId="5a8f2c1b-da9f-413d-83be-1430d438bc06" providerId="ADAL" clId="{B10273A4-4B6A-E44A-B78E-44030253B6C6}" dt="2021-11-03T17:59:14.033" v="902" actId="14100"/>
          <ac:spMkLst>
            <pc:docMk/>
            <pc:sldMk cId="468889992" sldId="268"/>
            <ac:spMk id="17" creationId="{C6DABC5C-3C0A-044C-914F-8F16407BBD09}"/>
          </ac:spMkLst>
        </pc:spChg>
        <pc:spChg chg="del">
          <ac:chgData name="Brenton Rose" userId="5a8f2c1b-da9f-413d-83be-1430d438bc06" providerId="ADAL" clId="{B10273A4-4B6A-E44A-B78E-44030253B6C6}" dt="2021-11-03T17:57:34.334" v="826"/>
          <ac:spMkLst>
            <pc:docMk/>
            <pc:sldMk cId="468889992" sldId="268"/>
            <ac:spMk id="18" creationId="{863205CA-B7FF-4C25-A4C8-3BBBCE19D950}"/>
          </ac:spMkLst>
        </pc:spChg>
        <pc:spChg chg="del">
          <ac:chgData name="Brenton Rose" userId="5a8f2c1b-da9f-413d-83be-1430d438bc06" providerId="ADAL" clId="{B10273A4-4B6A-E44A-B78E-44030253B6C6}" dt="2021-11-03T17:59:05.428" v="898" actId="478"/>
          <ac:spMkLst>
            <pc:docMk/>
            <pc:sldMk cId="468889992" sldId="268"/>
            <ac:spMk id="19" creationId="{0A121153-CDF2-B34D-A5E5-C1AECE21755E}"/>
          </ac:spMkLst>
        </pc:spChg>
        <pc:spChg chg="del">
          <ac:chgData name="Brenton Rose" userId="5a8f2c1b-da9f-413d-83be-1430d438bc06" providerId="ADAL" clId="{B10273A4-4B6A-E44A-B78E-44030253B6C6}" dt="2021-11-03T18:00:34.751" v="934" actId="478"/>
          <ac:spMkLst>
            <pc:docMk/>
            <pc:sldMk cId="468889992" sldId="268"/>
            <ac:spMk id="21" creationId="{802EACF2-E921-6E4A-9EE6-32AE0ECAFFC2}"/>
          </ac:spMkLst>
        </pc:spChg>
        <pc:picChg chg="del">
          <ac:chgData name="Brenton Rose" userId="5a8f2c1b-da9f-413d-83be-1430d438bc06" providerId="ADAL" clId="{B10273A4-4B6A-E44A-B78E-44030253B6C6}" dt="2021-11-03T17:58:56.572" v="895" actId="478"/>
          <ac:picMkLst>
            <pc:docMk/>
            <pc:sldMk cId="468889992" sldId="268"/>
            <ac:picMk id="7" creationId="{C243C0B6-610E-4143-8C5D-3CB75AECD21E}"/>
          </ac:picMkLst>
        </pc:picChg>
        <pc:picChg chg="mod">
          <ac:chgData name="Brenton Rose" userId="5a8f2c1b-da9f-413d-83be-1430d438bc06" providerId="ADAL" clId="{B10273A4-4B6A-E44A-B78E-44030253B6C6}" dt="2021-11-03T17:59:00.705" v="897" actId="1076"/>
          <ac:picMkLst>
            <pc:docMk/>
            <pc:sldMk cId="468889992" sldId="268"/>
            <ac:picMk id="9" creationId="{29A0F136-7C44-4041-B9DB-2736471C0EB0}"/>
          </ac:picMkLst>
        </pc:picChg>
        <pc:picChg chg="del">
          <ac:chgData name="Brenton Rose" userId="5a8f2c1b-da9f-413d-83be-1430d438bc06" providerId="ADAL" clId="{B10273A4-4B6A-E44A-B78E-44030253B6C6}" dt="2021-11-03T17:58:57.743" v="896" actId="478"/>
          <ac:picMkLst>
            <pc:docMk/>
            <pc:sldMk cId="468889992" sldId="268"/>
            <ac:picMk id="11" creationId="{C522079F-6A66-3443-B7F0-E0CB2994C55C}"/>
          </ac:picMkLst>
        </pc:picChg>
        <pc:picChg chg="del">
          <ac:chgData name="Brenton Rose" userId="5a8f2c1b-da9f-413d-83be-1430d438bc06" providerId="ADAL" clId="{B10273A4-4B6A-E44A-B78E-44030253B6C6}" dt="2021-11-03T17:57:34.334" v="826"/>
          <ac:picMkLst>
            <pc:docMk/>
            <pc:sldMk cId="468889992" sldId="268"/>
            <ac:picMk id="14" creationId="{95756E8F-499C-4533-BBE8-309C3E8D985C}"/>
          </ac:picMkLst>
        </pc:picChg>
        <pc:picChg chg="del">
          <ac:chgData name="Brenton Rose" userId="5a8f2c1b-da9f-413d-83be-1430d438bc06" providerId="ADAL" clId="{B10273A4-4B6A-E44A-B78E-44030253B6C6}" dt="2021-11-03T17:57:34.334" v="826"/>
          <ac:picMkLst>
            <pc:docMk/>
            <pc:sldMk cId="468889992" sldId="268"/>
            <ac:picMk id="20" creationId="{306E3F32-3C1A-4B6E-AF26-8A15A788560F}"/>
          </ac:picMkLst>
        </pc:picChg>
      </pc:sldChg>
    </pc:docChg>
  </pc:docChgLst>
  <pc:docChgLst>
    <pc:chgData name="Paul Tober" userId="S::ptober@advancelocal.net::234c227c-31a5-49f7-a9e7-68f89182f1fc" providerId="AD" clId="Web-{E548FA9D-3CCE-44A2-8D5B-BE09E5D05E97}"/>
    <pc:docChg chg="modSld">
      <pc:chgData name="Paul Tober" userId="S::ptober@advancelocal.net::234c227c-31a5-49f7-a9e7-68f89182f1fc" providerId="AD" clId="Web-{E548FA9D-3CCE-44A2-8D5B-BE09E5D05E97}" dt="2021-11-08T17:16:23.252" v="55" actId="20577"/>
      <pc:docMkLst>
        <pc:docMk/>
      </pc:docMkLst>
      <pc:sldChg chg="modSp">
        <pc:chgData name="Paul Tober" userId="S::ptober@advancelocal.net::234c227c-31a5-49f7-a9e7-68f89182f1fc" providerId="AD" clId="Web-{E548FA9D-3CCE-44A2-8D5B-BE09E5D05E97}" dt="2021-11-08T17:15:04.718" v="41" actId="20577"/>
        <pc:sldMkLst>
          <pc:docMk/>
          <pc:sldMk cId="2250851454" sldId="261"/>
        </pc:sldMkLst>
        <pc:spChg chg="mod">
          <ac:chgData name="Paul Tober" userId="S::ptober@advancelocal.net::234c227c-31a5-49f7-a9e7-68f89182f1fc" providerId="AD" clId="Web-{E548FA9D-3CCE-44A2-8D5B-BE09E5D05E97}" dt="2021-11-08T17:15:04.718" v="41" actId="20577"/>
          <ac:spMkLst>
            <pc:docMk/>
            <pc:sldMk cId="2250851454" sldId="261"/>
            <ac:spMk id="9" creationId="{1C1E034C-9485-498F-BB89-580BA407C567}"/>
          </ac:spMkLst>
        </pc:spChg>
      </pc:sldChg>
      <pc:sldChg chg="modSp">
        <pc:chgData name="Paul Tober" userId="S::ptober@advancelocal.net::234c227c-31a5-49f7-a9e7-68f89182f1fc" providerId="AD" clId="Web-{E548FA9D-3CCE-44A2-8D5B-BE09E5D05E97}" dt="2021-11-08T17:11:09.148" v="3" actId="20577"/>
        <pc:sldMkLst>
          <pc:docMk/>
          <pc:sldMk cId="4039601869" sldId="263"/>
        </pc:sldMkLst>
        <pc:spChg chg="mod">
          <ac:chgData name="Paul Tober" userId="S::ptober@advancelocal.net::234c227c-31a5-49f7-a9e7-68f89182f1fc" providerId="AD" clId="Web-{E548FA9D-3CCE-44A2-8D5B-BE09E5D05E97}" dt="2021-11-08T17:11:09.148" v="3" actId="20577"/>
          <ac:spMkLst>
            <pc:docMk/>
            <pc:sldMk cId="4039601869" sldId="263"/>
            <ac:spMk id="9" creationId="{1C1E034C-9485-498F-BB89-580BA407C567}"/>
          </ac:spMkLst>
        </pc:spChg>
      </pc:sldChg>
      <pc:sldChg chg="modSp">
        <pc:chgData name="Paul Tober" userId="S::ptober@advancelocal.net::234c227c-31a5-49f7-a9e7-68f89182f1fc" providerId="AD" clId="Web-{E548FA9D-3CCE-44A2-8D5B-BE09E5D05E97}" dt="2021-11-08T17:16:23.252" v="55" actId="20577"/>
        <pc:sldMkLst>
          <pc:docMk/>
          <pc:sldMk cId="2229740832" sldId="264"/>
        </pc:sldMkLst>
        <pc:spChg chg="mod">
          <ac:chgData name="Paul Tober" userId="S::ptober@advancelocal.net::234c227c-31a5-49f7-a9e7-68f89182f1fc" providerId="AD" clId="Web-{E548FA9D-3CCE-44A2-8D5B-BE09E5D05E97}" dt="2021-11-08T17:16:23.252" v="55" actId="20577"/>
          <ac:spMkLst>
            <pc:docMk/>
            <pc:sldMk cId="2229740832" sldId="264"/>
            <ac:spMk id="9" creationId="{1C1E034C-9485-498F-BB89-580BA407C567}"/>
          </ac:spMkLst>
        </pc:spChg>
      </pc:sldChg>
    </pc:docChg>
  </pc:docChgLst>
  <pc:docChgLst>
    <pc:chgData name="Brenton Rose" userId="5a8f2c1b-da9f-413d-83be-1430d438bc06" providerId="ADAL" clId="{6790C88C-2275-F042-8718-26E7CAEBF187}"/>
    <pc:docChg chg="undo custSel addSld delSld modSld">
      <pc:chgData name="Brenton Rose" userId="5a8f2c1b-da9f-413d-83be-1430d438bc06" providerId="ADAL" clId="{6790C88C-2275-F042-8718-26E7CAEBF187}" dt="2022-04-06T17:48:42.567" v="774" actId="20577"/>
      <pc:docMkLst>
        <pc:docMk/>
      </pc:docMkLst>
      <pc:sldChg chg="modSp mod">
        <pc:chgData name="Brenton Rose" userId="5a8f2c1b-da9f-413d-83be-1430d438bc06" providerId="ADAL" clId="{6790C88C-2275-F042-8718-26E7CAEBF187}" dt="2022-04-06T17:40:48.688" v="582" actId="20577"/>
        <pc:sldMkLst>
          <pc:docMk/>
          <pc:sldMk cId="1161511275" sldId="257"/>
        </pc:sldMkLst>
        <pc:spChg chg="mod">
          <ac:chgData name="Brenton Rose" userId="5a8f2c1b-da9f-413d-83be-1430d438bc06" providerId="ADAL" clId="{6790C88C-2275-F042-8718-26E7CAEBF187}" dt="2022-04-06T17:40:48.688" v="582" actId="20577"/>
          <ac:spMkLst>
            <pc:docMk/>
            <pc:sldMk cId="1161511275" sldId="257"/>
            <ac:spMk id="3" creationId="{2234B07C-CC53-5E40-AB33-F1A1190A59DE}"/>
          </ac:spMkLst>
        </pc:spChg>
      </pc:sldChg>
      <pc:sldChg chg="modSp mod">
        <pc:chgData name="Brenton Rose" userId="5a8f2c1b-da9f-413d-83be-1430d438bc06" providerId="ADAL" clId="{6790C88C-2275-F042-8718-26E7CAEBF187}" dt="2022-04-06T17:41:06.575" v="602" actId="20577"/>
        <pc:sldMkLst>
          <pc:docMk/>
          <pc:sldMk cId="3479805069" sldId="258"/>
        </pc:sldMkLst>
        <pc:spChg chg="mod">
          <ac:chgData name="Brenton Rose" userId="5a8f2c1b-da9f-413d-83be-1430d438bc06" providerId="ADAL" clId="{6790C88C-2275-F042-8718-26E7CAEBF187}" dt="2022-04-06T17:41:06.575" v="602" actId="20577"/>
          <ac:spMkLst>
            <pc:docMk/>
            <pc:sldMk cId="3479805069" sldId="258"/>
            <ac:spMk id="6" creationId="{7AEAED9C-05A8-1348-8109-379BDAB9EF46}"/>
          </ac:spMkLst>
        </pc:spChg>
      </pc:sldChg>
      <pc:sldChg chg="addSp delSp modSp mod">
        <pc:chgData name="Brenton Rose" userId="5a8f2c1b-da9f-413d-83be-1430d438bc06" providerId="ADAL" clId="{6790C88C-2275-F042-8718-26E7CAEBF187}" dt="2022-04-06T17:41:23.216" v="603" actId="20577"/>
        <pc:sldMkLst>
          <pc:docMk/>
          <pc:sldMk cId="780491222" sldId="259"/>
        </pc:sldMkLst>
        <pc:spChg chg="mod">
          <ac:chgData name="Brenton Rose" userId="5a8f2c1b-da9f-413d-83be-1430d438bc06" providerId="ADAL" clId="{6790C88C-2275-F042-8718-26E7CAEBF187}" dt="2022-04-06T17:41:23.216" v="603" actId="20577"/>
          <ac:spMkLst>
            <pc:docMk/>
            <pc:sldMk cId="780491222" sldId="259"/>
            <ac:spMk id="6" creationId="{7AEAED9C-05A8-1348-8109-379BDAB9EF46}"/>
          </ac:spMkLst>
        </pc:spChg>
        <pc:spChg chg="add mod">
          <ac:chgData name="Brenton Rose" userId="5a8f2c1b-da9f-413d-83be-1430d438bc06" providerId="ADAL" clId="{6790C88C-2275-F042-8718-26E7CAEBF187}" dt="2022-03-14T13:32:44.120" v="294" actId="692"/>
          <ac:spMkLst>
            <pc:docMk/>
            <pc:sldMk cId="780491222" sldId="259"/>
            <ac:spMk id="9" creationId="{22899E4F-6AC6-4C45-B6C4-20DA2821FC6F}"/>
          </ac:spMkLst>
        </pc:spChg>
        <pc:spChg chg="add mod">
          <ac:chgData name="Brenton Rose" userId="5a8f2c1b-da9f-413d-83be-1430d438bc06" providerId="ADAL" clId="{6790C88C-2275-F042-8718-26E7CAEBF187}" dt="2022-03-14T13:32:52.820" v="296" actId="1076"/>
          <ac:spMkLst>
            <pc:docMk/>
            <pc:sldMk cId="780491222" sldId="259"/>
            <ac:spMk id="27" creationId="{F12E6B41-5696-3342-9D53-2287C92B204A}"/>
          </ac:spMkLst>
        </pc:spChg>
        <pc:spChg chg="add mod">
          <ac:chgData name="Brenton Rose" userId="5a8f2c1b-da9f-413d-83be-1430d438bc06" providerId="ADAL" clId="{6790C88C-2275-F042-8718-26E7CAEBF187}" dt="2022-03-14T13:33:01.434" v="299" actId="14100"/>
          <ac:spMkLst>
            <pc:docMk/>
            <pc:sldMk cId="780491222" sldId="259"/>
            <ac:spMk id="29" creationId="{84C9DF36-B047-9848-819F-081BB66D6863}"/>
          </ac:spMkLst>
        </pc:spChg>
        <pc:spChg chg="add mod">
          <ac:chgData name="Brenton Rose" userId="5a8f2c1b-da9f-413d-83be-1430d438bc06" providerId="ADAL" clId="{6790C88C-2275-F042-8718-26E7CAEBF187}" dt="2022-03-14T13:33:08.502" v="302" actId="14100"/>
          <ac:spMkLst>
            <pc:docMk/>
            <pc:sldMk cId="780491222" sldId="259"/>
            <ac:spMk id="30" creationId="{D349121F-68B0-154F-B850-37BC82B0A9C8}"/>
          </ac:spMkLst>
        </pc:spChg>
        <pc:spChg chg="add mod">
          <ac:chgData name="Brenton Rose" userId="5a8f2c1b-da9f-413d-83be-1430d438bc06" providerId="ADAL" clId="{6790C88C-2275-F042-8718-26E7CAEBF187}" dt="2022-03-14T13:33:21.985" v="307" actId="14100"/>
          <ac:spMkLst>
            <pc:docMk/>
            <pc:sldMk cId="780491222" sldId="259"/>
            <ac:spMk id="31" creationId="{904C976A-5ED9-2F4D-853A-6299365D445A}"/>
          </ac:spMkLst>
        </pc:spChg>
        <pc:spChg chg="mod">
          <ac:chgData name="Brenton Rose" userId="5a8f2c1b-da9f-413d-83be-1430d438bc06" providerId="ADAL" clId="{6790C88C-2275-F042-8718-26E7CAEBF187}" dt="2022-03-14T13:27:26.607" v="12" actId="164"/>
          <ac:spMkLst>
            <pc:docMk/>
            <pc:sldMk cId="780491222" sldId="259"/>
            <ac:spMk id="49" creationId="{8CB862B1-B624-D146-B0AD-CE4622426A5D}"/>
          </ac:spMkLst>
        </pc:spChg>
        <pc:spChg chg="mod">
          <ac:chgData name="Brenton Rose" userId="5a8f2c1b-da9f-413d-83be-1430d438bc06" providerId="ADAL" clId="{6790C88C-2275-F042-8718-26E7CAEBF187}" dt="2022-03-14T13:27:26.607" v="12" actId="164"/>
          <ac:spMkLst>
            <pc:docMk/>
            <pc:sldMk cId="780491222" sldId="259"/>
            <ac:spMk id="50" creationId="{DF00981F-0D32-E942-8BF4-F32A52F79035}"/>
          </ac:spMkLst>
        </pc:spChg>
        <pc:spChg chg="del">
          <ac:chgData name="Brenton Rose" userId="5a8f2c1b-da9f-413d-83be-1430d438bc06" providerId="ADAL" clId="{6790C88C-2275-F042-8718-26E7CAEBF187}" dt="2022-03-14T13:26:40.581" v="4" actId="478"/>
          <ac:spMkLst>
            <pc:docMk/>
            <pc:sldMk cId="780491222" sldId="259"/>
            <ac:spMk id="51" creationId="{C6461A74-89FC-0E47-8515-BCBA1C9BFAA6}"/>
          </ac:spMkLst>
        </pc:spChg>
        <pc:spChg chg="del">
          <ac:chgData name="Brenton Rose" userId="5a8f2c1b-da9f-413d-83be-1430d438bc06" providerId="ADAL" clId="{6790C88C-2275-F042-8718-26E7CAEBF187}" dt="2022-03-14T13:26:39.546" v="3" actId="478"/>
          <ac:spMkLst>
            <pc:docMk/>
            <pc:sldMk cId="780491222" sldId="259"/>
            <ac:spMk id="52" creationId="{44CA21F7-5489-DF4F-9EA9-55049E742A6B}"/>
          </ac:spMkLst>
        </pc:spChg>
        <pc:grpChg chg="add del mod">
          <ac:chgData name="Brenton Rose" userId="5a8f2c1b-da9f-413d-83be-1430d438bc06" providerId="ADAL" clId="{6790C88C-2275-F042-8718-26E7CAEBF187}" dt="2022-03-14T13:29:42.246" v="47" actId="478"/>
          <ac:grpSpMkLst>
            <pc:docMk/>
            <pc:sldMk cId="780491222" sldId="259"/>
            <ac:grpSpMk id="2" creationId="{E41E262F-2AED-C646-AC76-13670D7BABE8}"/>
          </ac:grpSpMkLst>
        </pc:grpChg>
        <pc:picChg chg="mod">
          <ac:chgData name="Brenton Rose" userId="5a8f2c1b-da9f-413d-83be-1430d438bc06" providerId="ADAL" clId="{6790C88C-2275-F042-8718-26E7CAEBF187}" dt="2022-03-14T13:27:26.607" v="12" actId="164"/>
          <ac:picMkLst>
            <pc:docMk/>
            <pc:sldMk cId="780491222" sldId="259"/>
            <ac:picMk id="3" creationId="{20480D5A-DD06-314B-8CE5-A7BBDC5B0DC3}"/>
          </ac:picMkLst>
        </pc:picChg>
        <pc:picChg chg="del">
          <ac:chgData name="Brenton Rose" userId="5a8f2c1b-da9f-413d-83be-1430d438bc06" providerId="ADAL" clId="{6790C88C-2275-F042-8718-26E7CAEBF187}" dt="2022-03-14T13:26:38.626" v="2" actId="478"/>
          <ac:picMkLst>
            <pc:docMk/>
            <pc:sldMk cId="780491222" sldId="259"/>
            <ac:picMk id="7" creationId="{895A3AB0-DCFD-F547-90AA-68F5326E5554}"/>
          </ac:picMkLst>
        </pc:picChg>
        <pc:picChg chg="add mod">
          <ac:chgData name="Brenton Rose" userId="5a8f2c1b-da9f-413d-83be-1430d438bc06" providerId="ADAL" clId="{6790C88C-2275-F042-8718-26E7CAEBF187}" dt="2022-03-14T13:29:57.905" v="52" actId="1076"/>
          <ac:picMkLst>
            <pc:docMk/>
            <pc:sldMk cId="780491222" sldId="259"/>
            <ac:picMk id="8" creationId="{D6100BEC-6784-9A48-B451-D90F1FCB2BF8}"/>
          </ac:picMkLst>
        </pc:picChg>
        <pc:picChg chg="del">
          <ac:chgData name="Brenton Rose" userId="5a8f2c1b-da9f-413d-83be-1430d438bc06" providerId="ADAL" clId="{6790C88C-2275-F042-8718-26E7CAEBF187}" dt="2022-03-14T13:26:51.764" v="5" actId="478"/>
          <ac:picMkLst>
            <pc:docMk/>
            <pc:sldMk cId="780491222" sldId="259"/>
            <ac:picMk id="43" creationId="{6852597A-B5C2-894B-BDAD-41DC2CA25092}"/>
          </ac:picMkLst>
        </pc:picChg>
        <pc:picChg chg="mod">
          <ac:chgData name="Brenton Rose" userId="5a8f2c1b-da9f-413d-83be-1430d438bc06" providerId="ADAL" clId="{6790C88C-2275-F042-8718-26E7CAEBF187}" dt="2022-03-14T13:30:06.528" v="54" actId="166"/>
          <ac:picMkLst>
            <pc:docMk/>
            <pc:sldMk cId="780491222" sldId="259"/>
            <ac:picMk id="54" creationId="{C8C039F0-87CE-A945-95B7-415727D027D2}"/>
          </ac:picMkLst>
        </pc:picChg>
      </pc:sldChg>
      <pc:sldChg chg="addSp delSp modSp mod">
        <pc:chgData name="Brenton Rose" userId="5a8f2c1b-da9f-413d-83be-1430d438bc06" providerId="ADAL" clId="{6790C88C-2275-F042-8718-26E7CAEBF187}" dt="2022-04-06T17:48:42.567" v="774" actId="20577"/>
        <pc:sldMkLst>
          <pc:docMk/>
          <pc:sldMk cId="2668559713" sldId="260"/>
        </pc:sldMkLst>
        <pc:spChg chg="mod topLvl">
          <ac:chgData name="Brenton Rose" userId="5a8f2c1b-da9f-413d-83be-1430d438bc06" providerId="ADAL" clId="{6790C88C-2275-F042-8718-26E7CAEBF187}" dt="2022-04-06T17:47:17.296" v="745" actId="165"/>
          <ac:spMkLst>
            <pc:docMk/>
            <pc:sldMk cId="2668559713" sldId="260"/>
            <ac:spMk id="13" creationId="{96F421DF-2F0C-FB46-8BD2-9FFD49E6D35B}"/>
          </ac:spMkLst>
        </pc:spChg>
        <pc:spChg chg="mod topLvl">
          <ac:chgData name="Brenton Rose" userId="5a8f2c1b-da9f-413d-83be-1430d438bc06" providerId="ADAL" clId="{6790C88C-2275-F042-8718-26E7CAEBF187}" dt="2022-04-06T17:47:17.296" v="745" actId="165"/>
          <ac:spMkLst>
            <pc:docMk/>
            <pc:sldMk cId="2668559713" sldId="260"/>
            <ac:spMk id="14" creationId="{060CFD79-7B39-B244-AAE5-EE4308AEAF7E}"/>
          </ac:spMkLst>
        </pc:spChg>
        <pc:spChg chg="mod topLvl">
          <ac:chgData name="Brenton Rose" userId="5a8f2c1b-da9f-413d-83be-1430d438bc06" providerId="ADAL" clId="{6790C88C-2275-F042-8718-26E7CAEBF187}" dt="2022-04-06T17:48:33.043" v="761" actId="14100"/>
          <ac:spMkLst>
            <pc:docMk/>
            <pc:sldMk cId="2668559713" sldId="260"/>
            <ac:spMk id="15" creationId="{98C37938-61D6-BF4C-A9E0-13A5FF9E1D7A}"/>
          </ac:spMkLst>
        </pc:spChg>
        <pc:spChg chg="mod">
          <ac:chgData name="Brenton Rose" userId="5a8f2c1b-da9f-413d-83be-1430d438bc06" providerId="ADAL" clId="{6790C88C-2275-F042-8718-26E7CAEBF187}" dt="2022-04-06T17:48:17.778" v="757" actId="1076"/>
          <ac:spMkLst>
            <pc:docMk/>
            <pc:sldMk cId="2668559713" sldId="260"/>
            <ac:spMk id="18" creationId="{B5660843-4A73-0644-B64E-83615453AFE4}"/>
          </ac:spMkLst>
        </pc:spChg>
        <pc:spChg chg="mod">
          <ac:chgData name="Brenton Rose" userId="5a8f2c1b-da9f-413d-83be-1430d438bc06" providerId="ADAL" clId="{6790C88C-2275-F042-8718-26E7CAEBF187}" dt="2022-04-06T17:48:42.567" v="774" actId="20577"/>
          <ac:spMkLst>
            <pc:docMk/>
            <pc:sldMk cId="2668559713" sldId="260"/>
            <ac:spMk id="43" creationId="{075E0799-F8FB-F442-B8EE-F26E2A2E7DB2}"/>
          </ac:spMkLst>
        </pc:spChg>
        <pc:grpChg chg="del">
          <ac:chgData name="Brenton Rose" userId="5a8f2c1b-da9f-413d-83be-1430d438bc06" providerId="ADAL" clId="{6790C88C-2275-F042-8718-26E7CAEBF187}" dt="2022-04-06T17:47:17.296" v="745" actId="165"/>
          <ac:grpSpMkLst>
            <pc:docMk/>
            <pc:sldMk cId="2668559713" sldId="260"/>
            <ac:grpSpMk id="40" creationId="{ADBF93F4-4B03-DE45-9CE2-5630B61603E0}"/>
          </ac:grpSpMkLst>
        </pc:grpChg>
        <pc:picChg chg="add mod modCrop">
          <ac:chgData name="Brenton Rose" userId="5a8f2c1b-da9f-413d-83be-1430d438bc06" providerId="ADAL" clId="{6790C88C-2275-F042-8718-26E7CAEBF187}" dt="2022-04-06T17:48:19.267" v="758" actId="1037"/>
          <ac:picMkLst>
            <pc:docMk/>
            <pc:sldMk cId="2668559713" sldId="260"/>
            <ac:picMk id="4" creationId="{553BB979-4A5C-D34F-9DEE-84339EF6A81E}"/>
          </ac:picMkLst>
        </pc:picChg>
        <pc:picChg chg="mod topLvl">
          <ac:chgData name="Brenton Rose" userId="5a8f2c1b-da9f-413d-83be-1430d438bc06" providerId="ADAL" clId="{6790C88C-2275-F042-8718-26E7CAEBF187}" dt="2022-04-06T17:47:17.296" v="745" actId="165"/>
          <ac:picMkLst>
            <pc:docMk/>
            <pc:sldMk cId="2668559713" sldId="260"/>
            <ac:picMk id="7" creationId="{33023E32-1360-F74B-8AD4-8EB21100B877}"/>
          </ac:picMkLst>
        </pc:picChg>
        <pc:picChg chg="mod topLvl">
          <ac:chgData name="Brenton Rose" userId="5a8f2c1b-da9f-413d-83be-1430d438bc06" providerId="ADAL" clId="{6790C88C-2275-F042-8718-26E7CAEBF187}" dt="2022-04-06T17:47:17.296" v="745" actId="165"/>
          <ac:picMkLst>
            <pc:docMk/>
            <pc:sldMk cId="2668559713" sldId="260"/>
            <ac:picMk id="9" creationId="{B24DD35C-797B-794B-88F3-3D983AE59BDB}"/>
          </ac:picMkLst>
        </pc:picChg>
        <pc:picChg chg="del mod topLvl">
          <ac:chgData name="Brenton Rose" userId="5a8f2c1b-da9f-413d-83be-1430d438bc06" providerId="ADAL" clId="{6790C88C-2275-F042-8718-26E7CAEBF187}" dt="2022-04-06T17:47:25.995" v="746" actId="478"/>
          <ac:picMkLst>
            <pc:docMk/>
            <pc:sldMk cId="2668559713" sldId="260"/>
            <ac:picMk id="12" creationId="{BDFBDDD3-AF27-7542-954C-16ADEB792A85}"/>
          </ac:picMkLst>
        </pc:picChg>
      </pc:sldChg>
      <pc:sldChg chg="modSp mod">
        <pc:chgData name="Brenton Rose" userId="5a8f2c1b-da9f-413d-83be-1430d438bc06" providerId="ADAL" clId="{6790C88C-2275-F042-8718-26E7CAEBF187}" dt="2022-04-06T17:43:39.766" v="744" actId="20577"/>
        <pc:sldMkLst>
          <pc:docMk/>
          <pc:sldMk cId="468889992" sldId="268"/>
        </pc:sldMkLst>
        <pc:spChg chg="mod">
          <ac:chgData name="Brenton Rose" userId="5a8f2c1b-da9f-413d-83be-1430d438bc06" providerId="ADAL" clId="{6790C88C-2275-F042-8718-26E7CAEBF187}" dt="2022-04-06T17:43:39.766" v="744" actId="20577"/>
          <ac:spMkLst>
            <pc:docMk/>
            <pc:sldMk cId="468889992" sldId="268"/>
            <ac:spMk id="3" creationId="{03774F12-DC83-D64B-BB1E-8ADF36603CC8}"/>
          </ac:spMkLst>
        </pc:spChg>
      </pc:sldChg>
      <pc:sldChg chg="addSp delSp modSp add del mod setBg delDesignElem">
        <pc:chgData name="Brenton Rose" userId="5a8f2c1b-da9f-413d-83be-1430d438bc06" providerId="ADAL" clId="{6790C88C-2275-F042-8718-26E7CAEBF187}" dt="2022-03-14T13:41:27.439" v="570" actId="2696"/>
        <pc:sldMkLst>
          <pc:docMk/>
          <pc:sldMk cId="1058455683" sldId="269"/>
        </pc:sldMkLst>
        <pc:spChg chg="mod">
          <ac:chgData name="Brenton Rose" userId="5a8f2c1b-da9f-413d-83be-1430d438bc06" providerId="ADAL" clId="{6790C88C-2275-F042-8718-26E7CAEBF187}" dt="2022-03-14T13:35:57.107" v="532" actId="1076"/>
          <ac:spMkLst>
            <pc:docMk/>
            <pc:sldMk cId="1058455683" sldId="269"/>
            <ac:spMk id="6" creationId="{7AEAED9C-05A8-1348-8109-379BDAB9EF46}"/>
          </ac:spMkLst>
        </pc:spChg>
        <pc:spChg chg="del">
          <ac:chgData name="Brenton Rose" userId="5a8f2c1b-da9f-413d-83be-1430d438bc06" providerId="ADAL" clId="{6790C88C-2275-F042-8718-26E7CAEBF187}" dt="2022-03-14T13:25:47.429" v="1"/>
          <ac:spMkLst>
            <pc:docMk/>
            <pc:sldMk cId="1058455683" sldId="269"/>
            <ac:spMk id="18" creationId="{85CBF1EE-28EC-4EA5-866E-499284FC2990}"/>
          </ac:spMkLst>
        </pc:spChg>
        <pc:spChg chg="del">
          <ac:chgData name="Brenton Rose" userId="5a8f2c1b-da9f-413d-83be-1430d438bc06" providerId="ADAL" clId="{6790C88C-2275-F042-8718-26E7CAEBF187}" dt="2022-03-14T13:25:47.429" v="1"/>
          <ac:spMkLst>
            <pc:docMk/>
            <pc:sldMk cId="1058455683" sldId="269"/>
            <ac:spMk id="20" creationId="{ACDBA20C-6FEF-462F-A277-F14F14BEE284}"/>
          </ac:spMkLst>
        </pc:spChg>
        <pc:spChg chg="del">
          <ac:chgData name="Brenton Rose" userId="5a8f2c1b-da9f-413d-83be-1430d438bc06" providerId="ADAL" clId="{6790C88C-2275-F042-8718-26E7CAEBF187}" dt="2022-03-14T13:25:47.429" v="1"/>
          <ac:spMkLst>
            <pc:docMk/>
            <pc:sldMk cId="1058455683" sldId="269"/>
            <ac:spMk id="22" creationId="{77C1D521-45BA-4AC1-A2C7-C8D9F85FA81B}"/>
          </ac:spMkLst>
        </pc:spChg>
        <pc:spChg chg="del">
          <ac:chgData name="Brenton Rose" userId="5a8f2c1b-da9f-413d-83be-1430d438bc06" providerId="ADAL" clId="{6790C88C-2275-F042-8718-26E7CAEBF187}" dt="2022-03-14T13:25:47.429" v="1"/>
          <ac:spMkLst>
            <pc:docMk/>
            <pc:sldMk cId="1058455683" sldId="269"/>
            <ac:spMk id="26" creationId="{C05821D6-5125-4277-89F9-B7B3DAF7F0FB}"/>
          </ac:spMkLst>
        </pc:spChg>
        <pc:spChg chg="del">
          <ac:chgData name="Brenton Rose" userId="5a8f2c1b-da9f-413d-83be-1430d438bc06" providerId="ADAL" clId="{6790C88C-2275-F042-8718-26E7CAEBF187}" dt="2022-03-14T13:25:47.429" v="1"/>
          <ac:spMkLst>
            <pc:docMk/>
            <pc:sldMk cId="1058455683" sldId="269"/>
            <ac:spMk id="28" creationId="{31816225-314C-4679-8FC2-3F3C46AB6C9C}"/>
          </ac:spMkLst>
        </pc:spChg>
        <pc:spChg chg="del">
          <ac:chgData name="Brenton Rose" userId="5a8f2c1b-da9f-413d-83be-1430d438bc06" providerId="ADAL" clId="{6790C88C-2275-F042-8718-26E7CAEBF187}" dt="2022-03-14T13:25:47.429" v="1"/>
          <ac:spMkLst>
            <pc:docMk/>
            <pc:sldMk cId="1058455683" sldId="269"/>
            <ac:spMk id="48" creationId="{6F191A36-E820-48C5-B16C-958384D2BFA6}"/>
          </ac:spMkLst>
        </pc:spChg>
        <pc:spChg chg="del">
          <ac:chgData name="Brenton Rose" userId="5a8f2c1b-da9f-413d-83be-1430d438bc06" providerId="ADAL" clId="{6790C88C-2275-F042-8718-26E7CAEBF187}" dt="2022-03-14T13:33:41.479" v="313" actId="478"/>
          <ac:spMkLst>
            <pc:docMk/>
            <pc:sldMk cId="1058455683" sldId="269"/>
            <ac:spMk id="49" creationId="{8CB862B1-B624-D146-B0AD-CE4622426A5D}"/>
          </ac:spMkLst>
        </pc:spChg>
        <pc:spChg chg="del">
          <ac:chgData name="Brenton Rose" userId="5a8f2c1b-da9f-413d-83be-1430d438bc06" providerId="ADAL" clId="{6790C88C-2275-F042-8718-26E7CAEBF187}" dt="2022-03-14T13:33:40.196" v="312" actId="478"/>
          <ac:spMkLst>
            <pc:docMk/>
            <pc:sldMk cId="1058455683" sldId="269"/>
            <ac:spMk id="50" creationId="{DF00981F-0D32-E942-8BF4-F32A52F79035}"/>
          </ac:spMkLst>
        </pc:spChg>
        <pc:spChg chg="mod">
          <ac:chgData name="Brenton Rose" userId="5a8f2c1b-da9f-413d-83be-1430d438bc06" providerId="ADAL" clId="{6790C88C-2275-F042-8718-26E7CAEBF187}" dt="2022-03-14T13:37:55.279" v="551" actId="164"/>
          <ac:spMkLst>
            <pc:docMk/>
            <pc:sldMk cId="1058455683" sldId="269"/>
            <ac:spMk id="51" creationId="{C6461A74-89FC-0E47-8515-BCBA1C9BFAA6}"/>
          </ac:spMkLst>
        </pc:spChg>
        <pc:spChg chg="mod">
          <ac:chgData name="Brenton Rose" userId="5a8f2c1b-da9f-413d-83be-1430d438bc06" providerId="ADAL" clId="{6790C88C-2275-F042-8718-26E7CAEBF187}" dt="2022-03-14T13:36:28.003" v="541" actId="164"/>
          <ac:spMkLst>
            <pc:docMk/>
            <pc:sldMk cId="1058455683" sldId="269"/>
            <ac:spMk id="52" creationId="{44CA21F7-5489-DF4F-9EA9-55049E742A6B}"/>
          </ac:spMkLst>
        </pc:spChg>
        <pc:grpChg chg="add mod">
          <ac:chgData name="Brenton Rose" userId="5a8f2c1b-da9f-413d-83be-1430d438bc06" providerId="ADAL" clId="{6790C88C-2275-F042-8718-26E7CAEBF187}" dt="2022-03-14T13:36:28.003" v="541" actId="164"/>
          <ac:grpSpMkLst>
            <pc:docMk/>
            <pc:sldMk cId="1058455683" sldId="269"/>
            <ac:grpSpMk id="2" creationId="{F416DDF5-60EC-B749-A59C-466E881B3E72}"/>
          </ac:grpSpMkLst>
        </pc:grpChg>
        <pc:grpChg chg="add mod">
          <ac:chgData name="Brenton Rose" userId="5a8f2c1b-da9f-413d-83be-1430d438bc06" providerId="ADAL" clId="{6790C88C-2275-F042-8718-26E7CAEBF187}" dt="2022-03-14T13:37:55.279" v="551" actId="164"/>
          <ac:grpSpMkLst>
            <pc:docMk/>
            <pc:sldMk cId="1058455683" sldId="269"/>
            <ac:grpSpMk id="4" creationId="{8254C3D2-F428-5640-8400-B3D426570056}"/>
          </ac:grpSpMkLst>
        </pc:grpChg>
        <pc:picChg chg="del">
          <ac:chgData name="Brenton Rose" userId="5a8f2c1b-da9f-413d-83be-1430d438bc06" providerId="ADAL" clId="{6790C88C-2275-F042-8718-26E7CAEBF187}" dt="2022-03-14T13:33:29.010" v="308" actId="478"/>
          <ac:picMkLst>
            <pc:docMk/>
            <pc:sldMk cId="1058455683" sldId="269"/>
            <ac:picMk id="3" creationId="{20480D5A-DD06-314B-8CE5-A7BBDC5B0DC3}"/>
          </ac:picMkLst>
        </pc:picChg>
        <pc:picChg chg="mod">
          <ac:chgData name="Brenton Rose" userId="5a8f2c1b-da9f-413d-83be-1430d438bc06" providerId="ADAL" clId="{6790C88C-2275-F042-8718-26E7CAEBF187}" dt="2022-03-14T13:37:55.279" v="551" actId="164"/>
          <ac:picMkLst>
            <pc:docMk/>
            <pc:sldMk cId="1058455683" sldId="269"/>
            <ac:picMk id="7" creationId="{895A3AB0-DCFD-F547-90AA-68F5326E5554}"/>
          </ac:picMkLst>
        </pc:picChg>
        <pc:picChg chg="del">
          <ac:chgData name="Brenton Rose" userId="5a8f2c1b-da9f-413d-83be-1430d438bc06" providerId="ADAL" clId="{6790C88C-2275-F042-8718-26E7CAEBF187}" dt="2022-03-14T13:25:47.429" v="1"/>
          <ac:picMkLst>
            <pc:docMk/>
            <pc:sldMk cId="1058455683" sldId="269"/>
            <ac:picMk id="12" creationId="{CC0BEA51-7146-4F64-94FB-1A86C01948FB}"/>
          </ac:picMkLst>
        </pc:picChg>
        <pc:picChg chg="del">
          <ac:chgData name="Brenton Rose" userId="5a8f2c1b-da9f-413d-83be-1430d438bc06" providerId="ADAL" clId="{6790C88C-2275-F042-8718-26E7CAEBF187}" dt="2022-03-14T13:25:47.429" v="1"/>
          <ac:picMkLst>
            <pc:docMk/>
            <pc:sldMk cId="1058455683" sldId="269"/>
            <ac:picMk id="14" creationId="{19F94F9F-C18F-4389-8ADA-81EFB1781A6D}"/>
          </ac:picMkLst>
        </pc:picChg>
        <pc:picChg chg="del">
          <ac:chgData name="Brenton Rose" userId="5a8f2c1b-da9f-413d-83be-1430d438bc06" providerId="ADAL" clId="{6790C88C-2275-F042-8718-26E7CAEBF187}" dt="2022-03-14T13:25:47.429" v="1"/>
          <ac:picMkLst>
            <pc:docMk/>
            <pc:sldMk cId="1058455683" sldId="269"/>
            <ac:picMk id="16" creationId="{6A6B89DC-0391-4517-B9A1-50CCC956318B}"/>
          </ac:picMkLst>
        </pc:picChg>
        <pc:picChg chg="del">
          <ac:chgData name="Brenton Rose" userId="5a8f2c1b-da9f-413d-83be-1430d438bc06" providerId="ADAL" clId="{6790C88C-2275-F042-8718-26E7CAEBF187}" dt="2022-03-14T13:25:47.429" v="1"/>
          <ac:picMkLst>
            <pc:docMk/>
            <pc:sldMk cId="1058455683" sldId="269"/>
            <ac:picMk id="24" creationId="{D94A1C9F-4FBD-4D46-943D-1B39469A8EE8}"/>
          </ac:picMkLst>
        </pc:picChg>
        <pc:picChg chg="mod">
          <ac:chgData name="Brenton Rose" userId="5a8f2c1b-da9f-413d-83be-1430d438bc06" providerId="ADAL" clId="{6790C88C-2275-F042-8718-26E7CAEBF187}" dt="2022-03-14T13:36:28.003" v="541" actId="164"/>
          <ac:picMkLst>
            <pc:docMk/>
            <pc:sldMk cId="1058455683" sldId="269"/>
            <ac:picMk id="43" creationId="{6852597A-B5C2-894B-BDAD-41DC2CA25092}"/>
          </ac:picMkLst>
        </pc:picChg>
        <pc:picChg chg="del">
          <ac:chgData name="Brenton Rose" userId="5a8f2c1b-da9f-413d-83be-1430d438bc06" providerId="ADAL" clId="{6790C88C-2275-F042-8718-26E7CAEBF187}" dt="2022-03-14T13:25:47.429" v="1"/>
          <ac:picMkLst>
            <pc:docMk/>
            <pc:sldMk cId="1058455683" sldId="269"/>
            <ac:picMk id="47" creationId="{8A36C73E-1917-409B-8B05-7093151D7342}"/>
          </ac:picMkLst>
        </pc:picChg>
        <pc:picChg chg="del">
          <ac:chgData name="Brenton Rose" userId="5a8f2c1b-da9f-413d-83be-1430d438bc06" providerId="ADAL" clId="{6790C88C-2275-F042-8718-26E7CAEBF187}" dt="2022-03-14T13:33:32.524" v="309" actId="478"/>
          <ac:picMkLst>
            <pc:docMk/>
            <pc:sldMk cId="1058455683" sldId="269"/>
            <ac:picMk id="54" creationId="{C8C039F0-87CE-A945-95B7-415727D027D2}"/>
          </ac:picMkLst>
        </pc:picChg>
      </pc:sldChg>
      <pc:sldChg chg="addSp delSp modSp new mod setBg">
        <pc:chgData name="Brenton Rose" userId="5a8f2c1b-da9f-413d-83be-1430d438bc06" providerId="ADAL" clId="{6790C88C-2275-F042-8718-26E7CAEBF187}" dt="2022-04-06T17:42:09.730" v="640" actId="20577"/>
        <pc:sldMkLst>
          <pc:docMk/>
          <pc:sldMk cId="555352196" sldId="270"/>
        </pc:sldMkLst>
        <pc:spChg chg="del">
          <ac:chgData name="Brenton Rose" userId="5a8f2c1b-da9f-413d-83be-1430d438bc06" providerId="ADAL" clId="{6790C88C-2275-F042-8718-26E7CAEBF187}" dt="2022-03-14T13:36:06.125" v="534" actId="478"/>
          <ac:spMkLst>
            <pc:docMk/>
            <pc:sldMk cId="555352196" sldId="270"/>
            <ac:spMk id="2" creationId="{FC582EC0-8A12-D24B-85C6-FA8AE37473D1}"/>
          </ac:spMkLst>
        </pc:spChg>
        <pc:spChg chg="del">
          <ac:chgData name="Brenton Rose" userId="5a8f2c1b-da9f-413d-83be-1430d438bc06" providerId="ADAL" clId="{6790C88C-2275-F042-8718-26E7CAEBF187}" dt="2022-03-14T13:36:07.605" v="535" actId="478"/>
          <ac:spMkLst>
            <pc:docMk/>
            <pc:sldMk cId="555352196" sldId="270"/>
            <ac:spMk id="3" creationId="{BF784EA1-9E35-6D4E-94FD-B352BBC42D32}"/>
          </ac:spMkLst>
        </pc:spChg>
        <pc:spChg chg="add mod">
          <ac:chgData name="Brenton Rose" userId="5a8f2c1b-da9f-413d-83be-1430d438bc06" providerId="ADAL" clId="{6790C88C-2275-F042-8718-26E7CAEBF187}" dt="2022-03-14T13:39:53.206" v="558" actId="26606"/>
          <ac:spMkLst>
            <pc:docMk/>
            <pc:sldMk cId="555352196" sldId="270"/>
            <ac:spMk id="4" creationId="{E08A7303-E60A-FA49-86B5-F1013ED191FC}"/>
          </ac:spMkLst>
        </pc:spChg>
        <pc:spChg chg="mod">
          <ac:chgData name="Brenton Rose" userId="5a8f2c1b-da9f-413d-83be-1430d438bc06" providerId="ADAL" clId="{6790C88C-2275-F042-8718-26E7CAEBF187}" dt="2022-03-14T13:36:31.179" v="542"/>
          <ac:spMkLst>
            <pc:docMk/>
            <pc:sldMk cId="555352196" sldId="270"/>
            <ac:spMk id="7" creationId="{FE350C00-3F14-4247-94DF-F4FE013F1721}"/>
          </ac:spMkLst>
        </pc:spChg>
        <pc:spChg chg="mod">
          <ac:chgData name="Brenton Rose" userId="5a8f2c1b-da9f-413d-83be-1430d438bc06" providerId="ADAL" clId="{6790C88C-2275-F042-8718-26E7CAEBF187}" dt="2022-03-14T13:36:49.433" v="544"/>
          <ac:spMkLst>
            <pc:docMk/>
            <pc:sldMk cId="555352196" sldId="270"/>
            <ac:spMk id="10" creationId="{A219C325-E57F-8E4F-9AFF-8B64594FBD06}"/>
          </ac:spMkLst>
        </pc:spChg>
        <pc:spChg chg="add del mod">
          <ac:chgData name="Brenton Rose" userId="5a8f2c1b-da9f-413d-83be-1430d438bc06" providerId="ADAL" clId="{6790C88C-2275-F042-8718-26E7CAEBF187}" dt="2022-03-14T13:37:37.464" v="548"/>
          <ac:spMkLst>
            <pc:docMk/>
            <pc:sldMk cId="555352196" sldId="270"/>
            <ac:spMk id="11" creationId="{2B6E653B-A353-4D40-9C74-751CEABED3A5}"/>
          </ac:spMkLst>
        </pc:spChg>
        <pc:spChg chg="add del mod">
          <ac:chgData name="Brenton Rose" userId="5a8f2c1b-da9f-413d-83be-1430d438bc06" providerId="ADAL" clId="{6790C88C-2275-F042-8718-26E7CAEBF187}" dt="2022-04-06T17:42:09.730" v="640" actId="20577"/>
          <ac:spMkLst>
            <pc:docMk/>
            <pc:sldMk cId="555352196" sldId="270"/>
            <ac:spMk id="12" creationId="{E5DD16F1-5E53-374D-AD27-1B0280D1F36E}"/>
          </ac:spMkLst>
        </pc:spChg>
        <pc:spChg chg="add">
          <ac:chgData name="Brenton Rose" userId="5a8f2c1b-da9f-413d-83be-1430d438bc06" providerId="ADAL" clId="{6790C88C-2275-F042-8718-26E7CAEBF187}" dt="2022-03-14T13:39:53.206" v="558" actId="26606"/>
          <ac:spMkLst>
            <pc:docMk/>
            <pc:sldMk cId="555352196" sldId="270"/>
            <ac:spMk id="15" creationId="{4316132F-CC4B-4C96-9C75-95DC7CD4896E}"/>
          </ac:spMkLst>
        </pc:spChg>
        <pc:spChg chg="add">
          <ac:chgData name="Brenton Rose" userId="5a8f2c1b-da9f-413d-83be-1430d438bc06" providerId="ADAL" clId="{6790C88C-2275-F042-8718-26E7CAEBF187}" dt="2022-03-14T13:39:53.206" v="558" actId="26606"/>
          <ac:spMkLst>
            <pc:docMk/>
            <pc:sldMk cId="555352196" sldId="270"/>
            <ac:spMk id="16" creationId="{4B0FA309-807F-4C17-98EF-A3BA7388E213}"/>
          </ac:spMkLst>
        </pc:spChg>
        <pc:spChg chg="add">
          <ac:chgData name="Brenton Rose" userId="5a8f2c1b-da9f-413d-83be-1430d438bc06" providerId="ADAL" clId="{6790C88C-2275-F042-8718-26E7CAEBF187}" dt="2022-03-14T13:39:53.206" v="558" actId="26606"/>
          <ac:spMkLst>
            <pc:docMk/>
            <pc:sldMk cId="555352196" sldId="270"/>
            <ac:spMk id="23" creationId="{DC0D803F-BF83-4194-8691-90B027BDF578}"/>
          </ac:spMkLst>
        </pc:spChg>
        <pc:spChg chg="add del">
          <ac:chgData name="Brenton Rose" userId="5a8f2c1b-da9f-413d-83be-1430d438bc06" providerId="ADAL" clId="{6790C88C-2275-F042-8718-26E7CAEBF187}" dt="2022-03-14T13:39:43.685" v="557" actId="26606"/>
          <ac:spMkLst>
            <pc:docMk/>
            <pc:sldMk cId="555352196" sldId="270"/>
            <ac:spMk id="24" creationId="{27FDF1C8-C78C-45B3-A712-01E21365306E}"/>
          </ac:spMkLst>
        </pc:spChg>
        <pc:spChg chg="add del">
          <ac:chgData name="Brenton Rose" userId="5a8f2c1b-da9f-413d-83be-1430d438bc06" providerId="ADAL" clId="{6790C88C-2275-F042-8718-26E7CAEBF187}" dt="2022-03-14T13:39:43.685" v="557" actId="26606"/>
          <ac:spMkLst>
            <pc:docMk/>
            <pc:sldMk cId="555352196" sldId="270"/>
            <ac:spMk id="26" creationId="{0F553C38-528A-4F4F-AFB8-D5ABBF25B8AE}"/>
          </ac:spMkLst>
        </pc:spChg>
        <pc:spChg chg="add del">
          <ac:chgData name="Brenton Rose" userId="5a8f2c1b-da9f-413d-83be-1430d438bc06" providerId="ADAL" clId="{6790C88C-2275-F042-8718-26E7CAEBF187}" dt="2022-03-14T13:39:43.685" v="557" actId="26606"/>
          <ac:spMkLst>
            <pc:docMk/>
            <pc:sldMk cId="555352196" sldId="270"/>
            <ac:spMk id="28" creationId="{57D13521-EAD4-4B23-AE18-3B70AAE67207}"/>
          </ac:spMkLst>
        </pc:spChg>
        <pc:spChg chg="mod">
          <ac:chgData name="Brenton Rose" userId="5a8f2c1b-da9f-413d-83be-1430d438bc06" providerId="ADAL" clId="{6790C88C-2275-F042-8718-26E7CAEBF187}" dt="2022-03-14T13:39:38.225" v="555"/>
          <ac:spMkLst>
            <pc:docMk/>
            <pc:sldMk cId="555352196" sldId="270"/>
            <ac:spMk id="29" creationId="{781453E4-46D8-D84E-B43E-36B88CB57D42}"/>
          </ac:spMkLst>
        </pc:spChg>
        <pc:spChg chg="add">
          <ac:chgData name="Brenton Rose" userId="5a8f2c1b-da9f-413d-83be-1430d438bc06" providerId="ADAL" clId="{6790C88C-2275-F042-8718-26E7CAEBF187}" dt="2022-03-14T13:39:53.206" v="558" actId="26606"/>
          <ac:spMkLst>
            <pc:docMk/>
            <pc:sldMk cId="555352196" sldId="270"/>
            <ac:spMk id="31" creationId="{C8FA1749-B91A-40E7-AD01-0B9C9C6AF74E}"/>
          </ac:spMkLst>
        </pc:spChg>
        <pc:spChg chg="add del">
          <ac:chgData name="Brenton Rose" userId="5a8f2c1b-da9f-413d-83be-1430d438bc06" providerId="ADAL" clId="{6790C88C-2275-F042-8718-26E7CAEBF187}" dt="2022-03-14T13:39:43.685" v="557" actId="26606"/>
          <ac:spMkLst>
            <pc:docMk/>
            <pc:sldMk cId="555352196" sldId="270"/>
            <ac:spMk id="32" creationId="{2632991A-5881-4C0B-BE55-86E6541DB583}"/>
          </ac:spMkLst>
        </pc:spChg>
        <pc:spChg chg="add">
          <ac:chgData name="Brenton Rose" userId="5a8f2c1b-da9f-413d-83be-1430d438bc06" providerId="ADAL" clId="{6790C88C-2275-F042-8718-26E7CAEBF187}" dt="2022-03-14T13:39:53.206" v="558" actId="26606"/>
          <ac:spMkLst>
            <pc:docMk/>
            <pc:sldMk cId="555352196" sldId="270"/>
            <ac:spMk id="35" creationId="{700676C8-6DE8-47DD-9A23-D42063A12E10}"/>
          </ac:spMkLst>
        </pc:spChg>
        <pc:spChg chg="add del">
          <ac:chgData name="Brenton Rose" userId="5a8f2c1b-da9f-413d-83be-1430d438bc06" providerId="ADAL" clId="{6790C88C-2275-F042-8718-26E7CAEBF187}" dt="2022-03-14T13:39:43.685" v="557" actId="26606"/>
          <ac:spMkLst>
            <pc:docMk/>
            <pc:sldMk cId="555352196" sldId="270"/>
            <ac:spMk id="36" creationId="{65AB5407-0F8D-4F52-80FD-7B7BCB7DB59E}"/>
          </ac:spMkLst>
        </pc:spChg>
        <pc:spChg chg="mod">
          <ac:chgData name="Brenton Rose" userId="5a8f2c1b-da9f-413d-83be-1430d438bc06" providerId="ADAL" clId="{6790C88C-2275-F042-8718-26E7CAEBF187}" dt="2022-03-14T13:40:06.180" v="559"/>
          <ac:spMkLst>
            <pc:docMk/>
            <pc:sldMk cId="555352196" sldId="270"/>
            <ac:spMk id="40" creationId="{081DE620-8000-2B40-A5A8-8F613A282F70}"/>
          </ac:spMkLst>
        </pc:spChg>
        <pc:grpChg chg="add del mod">
          <ac:chgData name="Brenton Rose" userId="5a8f2c1b-da9f-413d-83be-1430d438bc06" providerId="ADAL" clId="{6790C88C-2275-F042-8718-26E7CAEBF187}" dt="2022-03-14T13:37:59.346" v="552" actId="478"/>
          <ac:grpSpMkLst>
            <pc:docMk/>
            <pc:sldMk cId="555352196" sldId="270"/>
            <ac:grpSpMk id="5" creationId="{22B6B815-147B-9340-B438-70844FC32EBF}"/>
          </ac:grpSpMkLst>
        </pc:grpChg>
        <pc:grpChg chg="add del mod">
          <ac:chgData name="Brenton Rose" userId="5a8f2c1b-da9f-413d-83be-1430d438bc06" providerId="ADAL" clId="{6790C88C-2275-F042-8718-26E7CAEBF187}" dt="2022-03-14T13:37:38.180" v="549"/>
          <ac:grpSpMkLst>
            <pc:docMk/>
            <pc:sldMk cId="555352196" sldId="270"/>
            <ac:grpSpMk id="8" creationId="{C39775B8-51BE-FE45-A62C-AF94D2D89F94}"/>
          </ac:grpSpMkLst>
        </pc:grpChg>
        <pc:grpChg chg="add del mod">
          <ac:chgData name="Brenton Rose" userId="5a8f2c1b-da9f-413d-83be-1430d438bc06" providerId="ADAL" clId="{6790C88C-2275-F042-8718-26E7CAEBF187}" dt="2022-03-14T13:39:43.085" v="556"/>
          <ac:grpSpMkLst>
            <pc:docMk/>
            <pc:sldMk cId="555352196" sldId="270"/>
            <ac:grpSpMk id="25" creationId="{939F7F57-7E5D-5940-A229-4247E34BE450}"/>
          </ac:grpSpMkLst>
        </pc:grpChg>
        <pc:grpChg chg="add mod">
          <ac:chgData name="Brenton Rose" userId="5a8f2c1b-da9f-413d-83be-1430d438bc06" providerId="ADAL" clId="{6790C88C-2275-F042-8718-26E7CAEBF187}" dt="2022-03-14T13:41:10.281" v="569" actId="1076"/>
          <ac:grpSpMkLst>
            <pc:docMk/>
            <pc:sldMk cId="555352196" sldId="270"/>
            <ac:grpSpMk id="38" creationId="{47578575-AF7B-AF4D-AB39-FCC7E049DFFE}"/>
          </ac:grpSpMkLst>
        </pc:grpChg>
        <pc:graphicFrameChg chg="add del">
          <ac:chgData name="Brenton Rose" userId="5a8f2c1b-da9f-413d-83be-1430d438bc06" providerId="ADAL" clId="{6790C88C-2275-F042-8718-26E7CAEBF187}" dt="2022-03-14T13:39:43.685" v="557" actId="26606"/>
          <ac:graphicFrameMkLst>
            <pc:docMk/>
            <pc:sldMk cId="555352196" sldId="270"/>
            <ac:graphicFrameMk id="14" creationId="{49AE3967-EB74-A168-9444-F75AE039992D}"/>
          </ac:graphicFrameMkLst>
        </pc:graphicFrameChg>
        <pc:picChg chg="mod">
          <ac:chgData name="Brenton Rose" userId="5a8f2c1b-da9f-413d-83be-1430d438bc06" providerId="ADAL" clId="{6790C88C-2275-F042-8718-26E7CAEBF187}" dt="2022-03-14T13:36:31.179" v="542"/>
          <ac:picMkLst>
            <pc:docMk/>
            <pc:sldMk cId="555352196" sldId="270"/>
            <ac:picMk id="6" creationId="{7ADAA065-CD8D-CA4A-9521-8142D1742710}"/>
          </ac:picMkLst>
        </pc:picChg>
        <pc:picChg chg="mod">
          <ac:chgData name="Brenton Rose" userId="5a8f2c1b-da9f-413d-83be-1430d438bc06" providerId="ADAL" clId="{6790C88C-2275-F042-8718-26E7CAEBF187}" dt="2022-03-14T13:36:49.433" v="544"/>
          <ac:picMkLst>
            <pc:docMk/>
            <pc:sldMk cId="555352196" sldId="270"/>
            <ac:picMk id="9" creationId="{B6A7B812-3E2A-334D-B9E0-A0A194B2D83F}"/>
          </ac:picMkLst>
        </pc:picChg>
        <pc:picChg chg="add">
          <ac:chgData name="Brenton Rose" userId="5a8f2c1b-da9f-413d-83be-1430d438bc06" providerId="ADAL" clId="{6790C88C-2275-F042-8718-26E7CAEBF187}" dt="2022-03-14T13:39:53.206" v="558" actId="26606"/>
          <ac:picMkLst>
            <pc:docMk/>
            <pc:sldMk cId="555352196" sldId="270"/>
            <ac:picMk id="17" creationId="{AC3E6C53-102E-4ACA-BCBB-3CC973B99486}"/>
          </ac:picMkLst>
        </pc:picChg>
        <pc:picChg chg="add del">
          <ac:chgData name="Brenton Rose" userId="5a8f2c1b-da9f-413d-83be-1430d438bc06" providerId="ADAL" clId="{6790C88C-2275-F042-8718-26E7CAEBF187}" dt="2022-03-14T13:39:43.685" v="557" actId="26606"/>
          <ac:picMkLst>
            <pc:docMk/>
            <pc:sldMk cId="555352196" sldId="270"/>
            <ac:picMk id="18" creationId="{C301CE94-074B-4D1C-B4F4-F78402CF78F8}"/>
          </ac:picMkLst>
        </pc:picChg>
        <pc:picChg chg="add">
          <ac:chgData name="Brenton Rose" userId="5a8f2c1b-da9f-413d-83be-1430d438bc06" providerId="ADAL" clId="{6790C88C-2275-F042-8718-26E7CAEBF187}" dt="2022-03-14T13:39:53.206" v="558" actId="26606"/>
          <ac:picMkLst>
            <pc:docMk/>
            <pc:sldMk cId="555352196" sldId="270"/>
            <ac:picMk id="19" creationId="{E4655D52-F2FA-4137-8A31-499A4FE62913}"/>
          </ac:picMkLst>
        </pc:picChg>
        <pc:picChg chg="add del">
          <ac:chgData name="Brenton Rose" userId="5a8f2c1b-da9f-413d-83be-1430d438bc06" providerId="ADAL" clId="{6790C88C-2275-F042-8718-26E7CAEBF187}" dt="2022-03-14T13:39:43.685" v="557" actId="26606"/>
          <ac:picMkLst>
            <pc:docMk/>
            <pc:sldMk cId="555352196" sldId="270"/>
            <ac:picMk id="20" creationId="{6C88302C-1F37-4C43-92E9-94C452751C64}"/>
          </ac:picMkLst>
        </pc:picChg>
        <pc:picChg chg="add">
          <ac:chgData name="Brenton Rose" userId="5a8f2c1b-da9f-413d-83be-1430d438bc06" providerId="ADAL" clId="{6790C88C-2275-F042-8718-26E7CAEBF187}" dt="2022-03-14T13:39:53.206" v="558" actId="26606"/>
          <ac:picMkLst>
            <pc:docMk/>
            <pc:sldMk cId="555352196" sldId="270"/>
            <ac:picMk id="21" creationId="{8519FA1D-01C2-425F-B9AA-D69B4DD0A1EA}"/>
          </ac:picMkLst>
        </pc:picChg>
        <pc:picChg chg="add del">
          <ac:chgData name="Brenton Rose" userId="5a8f2c1b-da9f-413d-83be-1430d438bc06" providerId="ADAL" clId="{6790C88C-2275-F042-8718-26E7CAEBF187}" dt="2022-03-14T13:39:43.685" v="557" actId="26606"/>
          <ac:picMkLst>
            <pc:docMk/>
            <pc:sldMk cId="555352196" sldId="270"/>
            <ac:picMk id="22" creationId="{FC533643-7E50-49AA-AF90-63D300915D06}"/>
          </ac:picMkLst>
        </pc:picChg>
        <pc:picChg chg="mod">
          <ac:chgData name="Brenton Rose" userId="5a8f2c1b-da9f-413d-83be-1430d438bc06" providerId="ADAL" clId="{6790C88C-2275-F042-8718-26E7CAEBF187}" dt="2022-03-14T13:39:38.225" v="555"/>
          <ac:picMkLst>
            <pc:docMk/>
            <pc:sldMk cId="555352196" sldId="270"/>
            <ac:picMk id="27" creationId="{6BF30C6C-32C4-E245-9293-CEA28372EF24}"/>
          </ac:picMkLst>
        </pc:picChg>
        <pc:picChg chg="add del">
          <ac:chgData name="Brenton Rose" userId="5a8f2c1b-da9f-413d-83be-1430d438bc06" providerId="ADAL" clId="{6790C88C-2275-F042-8718-26E7CAEBF187}" dt="2022-03-14T13:39:43.685" v="557" actId="26606"/>
          <ac:picMkLst>
            <pc:docMk/>
            <pc:sldMk cId="555352196" sldId="270"/>
            <ac:picMk id="30" creationId="{A2EAC6A1-B9AD-4F52-8BFC-D974236C5213}"/>
          </ac:picMkLst>
        </pc:picChg>
        <pc:picChg chg="add">
          <ac:chgData name="Brenton Rose" userId="5a8f2c1b-da9f-413d-83be-1430d438bc06" providerId="ADAL" clId="{6790C88C-2275-F042-8718-26E7CAEBF187}" dt="2022-03-14T13:39:53.206" v="558" actId="26606"/>
          <ac:picMkLst>
            <pc:docMk/>
            <pc:sldMk cId="555352196" sldId="270"/>
            <ac:picMk id="33" creationId="{3B7A934F-FFF7-4353-83D3-4EF66E93EEF8}"/>
          </ac:picMkLst>
        </pc:picChg>
        <pc:picChg chg="add del">
          <ac:chgData name="Brenton Rose" userId="5a8f2c1b-da9f-413d-83be-1430d438bc06" providerId="ADAL" clId="{6790C88C-2275-F042-8718-26E7CAEBF187}" dt="2022-03-14T13:39:43.685" v="557" actId="26606"/>
          <ac:picMkLst>
            <pc:docMk/>
            <pc:sldMk cId="555352196" sldId="270"/>
            <ac:picMk id="34" creationId="{4FF107A9-A609-4BE3-AC8C-8A7ABC2E5C35}"/>
          </ac:picMkLst>
        </pc:picChg>
        <pc:picChg chg="add">
          <ac:chgData name="Brenton Rose" userId="5a8f2c1b-da9f-413d-83be-1430d438bc06" providerId="ADAL" clId="{6790C88C-2275-F042-8718-26E7CAEBF187}" dt="2022-03-14T13:39:53.206" v="558" actId="26606"/>
          <ac:picMkLst>
            <pc:docMk/>
            <pc:sldMk cId="555352196" sldId="270"/>
            <ac:picMk id="37" creationId="{2642A87B-CAE9-4F8F-B293-28388E45D9EE}"/>
          </ac:picMkLst>
        </pc:picChg>
        <pc:picChg chg="mod">
          <ac:chgData name="Brenton Rose" userId="5a8f2c1b-da9f-413d-83be-1430d438bc06" providerId="ADAL" clId="{6790C88C-2275-F042-8718-26E7CAEBF187}" dt="2022-03-14T13:40:06.180" v="559"/>
          <ac:picMkLst>
            <pc:docMk/>
            <pc:sldMk cId="555352196" sldId="270"/>
            <ac:picMk id="39" creationId="{10C4BDAC-8E64-9844-8B4E-89BF746544D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9235421-85A6-AB4A-932E-E1265006F0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6EE139-DD62-EA49-970D-594334A59B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2E5FD-1404-A841-AAA5-F9A0E4497F63}" type="datetimeFigureOut">
              <a:rPr lang="en-US" smtClean="0"/>
              <a:t>4/6/22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10E332-ACD2-E947-A363-29DECFF1AD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02FC9B-B783-4740-8322-E76C7EFA9E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93790-D99E-8F45-B43D-E452ED0EE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8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FEF2D-4700-4D4A-9392-097AED185FDB}" type="datetimeFigureOut">
              <a:rPr lang="en-US" smtClean="0"/>
              <a:t>4/6/22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398EC-19D5-A64D-B058-F6B2A1002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93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398EC-19D5-A64D-B058-F6B2A1002E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77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398EC-19D5-A64D-B058-F6B2A1002E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89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4/6/22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FB6AE9-9FDF-3F4A-A777-AA94DAD12A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0966" t="42608" r="40048" b="42118"/>
          <a:stretch/>
        </p:blipFill>
        <p:spPr>
          <a:xfrm>
            <a:off x="9348243" y="2905263"/>
            <a:ext cx="1302026" cy="104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52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4/6/22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99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4/6/22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55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4/6/22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613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4/6/22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9238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4/6/22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955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4/6/22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192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4/6/22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818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4/6/22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34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4/6/22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  <a:prstGeom prst="rect">
            <a:avLst/>
          </a:prstGeo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55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4/6/22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D6A018-FD31-9F4F-BE63-7E69D352AC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0966" t="42608" r="40048" b="42118"/>
          <a:stretch/>
        </p:blipFill>
        <p:spPr>
          <a:xfrm>
            <a:off x="10736311" y="766681"/>
            <a:ext cx="1302026" cy="104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52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4/6/22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1E37C7-F86C-ED4F-ADE9-1A2A5CD3D2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0966" t="42608" r="40048" b="42118"/>
          <a:stretch/>
        </p:blipFill>
        <p:spPr>
          <a:xfrm>
            <a:off x="10736309" y="2883348"/>
            <a:ext cx="1302026" cy="104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8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4/6/22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7BE2FA-F575-3A45-BA79-48E8B0A1F4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0966" t="42608" r="40048" b="42118"/>
          <a:stretch/>
        </p:blipFill>
        <p:spPr>
          <a:xfrm>
            <a:off x="10736311" y="766681"/>
            <a:ext cx="1302026" cy="104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8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dirty="0"/>
              <a:t>Click to edit Master title </a:t>
            </a:r>
            <a:r>
              <a:rPr lang="en-US" dirty="0" err="1"/>
              <a:t>styleç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4/6/22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14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4/6/22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942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4/6/22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F4F561-4C1D-D543-8C66-5039839BB7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0966" t="42608" r="40048" b="42118"/>
          <a:stretch/>
        </p:blipFill>
        <p:spPr>
          <a:xfrm>
            <a:off x="10736311" y="766681"/>
            <a:ext cx="1302026" cy="1047473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2B9A28B1-57AA-FD4E-981E-B83DCD947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39423D6-6064-A94C-B8AA-93B1D911C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11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4/6/22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2B9A28B1-57AA-FD4E-981E-B83DCD947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39423D6-6064-A94C-B8AA-93B1D911C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646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4/6/22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95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4/6/22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1617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87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am10.safelinks.protection.outlook.com/?url=https%3A%2F%2Fsupport.google.com%2Fmerchants%2Fanswer%2F7450276%3Fhl%3Den&amp;data=04%7C01%7Cbrenton%40hootinteractive.com%7Cfc274cff9e8f4f3a8aeb08da1776ba7b%7C1fe6294574e64203848fb9b82929f9d4%7C0%7C0%7C637848095961665756%7CUnknown%7CTWFpbGZsb3d8eyJWIjoiMC4wLjAwMDAiLCJQIjoiV2luMzIiLCJBTiI6Ik1haWwiLCJXVCI6Mn0%3D%7C3000&amp;sdata=9t5VfX6RyZX%2FNEksUMGRsOaXmKLSiLIcvs7AzpQxNlc%3D&amp;reserved=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1D796-E7D6-044E-B855-224522C29A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Hoot Interactive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6EB6D2-6ACC-F844-9E6B-624618FC1B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Google VLA Assist Guide</a:t>
            </a:r>
          </a:p>
        </p:txBody>
      </p:sp>
    </p:spTree>
    <p:extLst>
      <p:ext uri="{BB962C8B-B14F-4D97-AF65-F5344CB8AC3E}">
        <p14:creationId xmlns:p14="http://schemas.microsoft.com/office/powerpoint/2010/main" val="3183367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5660843-4A73-0644-B64E-83615453AFE4}"/>
              </a:ext>
            </a:extLst>
          </p:cNvPr>
          <p:cNvSpPr/>
          <p:nvPr/>
        </p:nvSpPr>
        <p:spPr>
          <a:xfrm>
            <a:off x="6368716" y="0"/>
            <a:ext cx="650346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1780CB-E9AA-B34E-AA3B-612E487FC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3333"/>
            <a:ext cx="6651057" cy="1080938"/>
          </a:xfrm>
          <a:solidFill>
            <a:schemeClr val="bg1"/>
          </a:solidFill>
          <a:effectLst>
            <a:outerShdw blurRad="50800" dist="76200" dir="4200000" algn="t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r>
              <a:rPr lang="en-US" dirty="0"/>
              <a:t>Google Merchant Center</a:t>
            </a:r>
          </a:p>
        </p:txBody>
      </p:sp>
      <p:pic>
        <p:nvPicPr>
          <p:cNvPr id="7" name="Picture 6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33023E32-1360-F74B-8AD4-8EB21100B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229" y="705738"/>
            <a:ext cx="5410771" cy="2525885"/>
          </a:xfrm>
          <a:prstGeom prst="rect">
            <a:avLst/>
          </a:prstGeom>
        </p:spPr>
      </p:pic>
      <p:pic>
        <p:nvPicPr>
          <p:cNvPr id="9" name="Picture 8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B24DD35C-797B-794B-88F3-3D983AE59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228" y="2134434"/>
            <a:ext cx="5410771" cy="28452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6F421DF-2F0C-FB46-8BD2-9FFD49E6D35B}"/>
              </a:ext>
            </a:extLst>
          </p:cNvPr>
          <p:cNvSpPr/>
          <p:nvPr/>
        </p:nvSpPr>
        <p:spPr>
          <a:xfrm>
            <a:off x="6781239" y="1738815"/>
            <a:ext cx="850455" cy="125327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0CFD79-7B39-B244-AAE5-EE4308AEAF7E}"/>
              </a:ext>
            </a:extLst>
          </p:cNvPr>
          <p:cNvSpPr/>
          <p:nvPr/>
        </p:nvSpPr>
        <p:spPr>
          <a:xfrm>
            <a:off x="6781239" y="3469369"/>
            <a:ext cx="850455" cy="125327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75E0799-F8FB-F442-B8EE-F26E2A2E7DB2}"/>
              </a:ext>
            </a:extLst>
          </p:cNvPr>
          <p:cNvSpPr txBox="1"/>
          <p:nvPr/>
        </p:nvSpPr>
        <p:spPr>
          <a:xfrm>
            <a:off x="718485" y="3125806"/>
            <a:ext cx="65548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Navigate to “Growth”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Select “Manage Programs”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Open “Vehicle Ads”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553BB979-4A5C-D34F-9DEE-84339EF6A8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903" t="41227"/>
          <a:stretch/>
        </p:blipFill>
        <p:spPr>
          <a:xfrm>
            <a:off x="6781227" y="3900447"/>
            <a:ext cx="5410772" cy="264278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8C37938-61D6-BF4C-A9E0-13A5FF9E1D7A}"/>
              </a:ext>
            </a:extLst>
          </p:cNvPr>
          <p:cNvSpPr/>
          <p:nvPr/>
        </p:nvSpPr>
        <p:spPr>
          <a:xfrm>
            <a:off x="10225442" y="3950120"/>
            <a:ext cx="1391594" cy="2458223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59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10C8627-A268-474F-B3E0-5ACF2A851375}"/>
              </a:ext>
            </a:extLst>
          </p:cNvPr>
          <p:cNvSpPr/>
          <p:nvPr/>
        </p:nvSpPr>
        <p:spPr>
          <a:xfrm>
            <a:off x="6420051" y="0"/>
            <a:ext cx="650346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7BCC994A-ED5A-654A-923B-AF4ED667A3D6}"/>
              </a:ext>
            </a:extLst>
          </p:cNvPr>
          <p:cNvSpPr txBox="1">
            <a:spLocks/>
          </p:cNvSpPr>
          <p:nvPr/>
        </p:nvSpPr>
        <p:spPr>
          <a:xfrm>
            <a:off x="0" y="713333"/>
            <a:ext cx="6670307" cy="1080938"/>
          </a:xfrm>
          <a:prstGeom prst="rect">
            <a:avLst/>
          </a:prstGeom>
          <a:solidFill>
            <a:schemeClr val="bg1"/>
          </a:solidFill>
          <a:effectLst>
            <a:outerShdw blurRad="50800" dist="76200" dir="4200000" algn="t" rotWithShape="0">
              <a:prstClr val="black">
                <a:alpha val="25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Google Merchant Center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1E034C-9485-498F-BB89-580BA407C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664649" cy="35993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 dirty="0"/>
              <a:t>It will ask you to pick your country</a:t>
            </a:r>
          </a:p>
          <a:p>
            <a:r>
              <a:rPr lang="en-US" sz="1400" dirty="0"/>
              <a:t>You Must Link to The Clients GMB Account</a:t>
            </a:r>
          </a:p>
          <a:p>
            <a:pPr lvl="1"/>
            <a:r>
              <a:rPr lang="en-US" sz="1000"/>
              <a:t>When you click into the add location it will list all locations you are set as a </a:t>
            </a:r>
            <a:r>
              <a:rPr lang="en-US" sz="1000" dirty="0"/>
              <a:t>manager for</a:t>
            </a:r>
          </a:p>
          <a:p>
            <a:pPr lvl="1"/>
            <a:r>
              <a:rPr lang="en-US" sz="1000" dirty="0"/>
              <a:t>Select the location</a:t>
            </a:r>
          </a:p>
          <a:p>
            <a:r>
              <a:rPr lang="en-US" sz="1400"/>
              <a:t>Once approved, Google will show confirmation that it is now </a:t>
            </a:r>
            <a:r>
              <a:rPr lang="en-US" sz="1400" dirty="0"/>
              <a:t>linked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C3E4649-CEE6-9B41-AA6F-07C7D08C0D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22"/>
          <a:stretch/>
        </p:blipFill>
        <p:spPr>
          <a:xfrm>
            <a:off x="7093514" y="200582"/>
            <a:ext cx="4515337" cy="326716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491EDF0-F0AB-524B-99DD-868CF26E69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23"/>
          <a:stretch/>
        </p:blipFill>
        <p:spPr>
          <a:xfrm>
            <a:off x="7882730" y="1907826"/>
            <a:ext cx="4309270" cy="2153654"/>
          </a:xfrm>
          <a:prstGeom prst="rect">
            <a:avLst/>
          </a:prstGeom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B35D1AD-76B6-B642-8FEE-C7E07E68FC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572" t="6961" r="1878"/>
          <a:stretch/>
        </p:blipFill>
        <p:spPr>
          <a:xfrm>
            <a:off x="7093513" y="3288880"/>
            <a:ext cx="4515337" cy="330637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B2E1089-1741-4B44-91FB-F3981DCEE1EC}"/>
              </a:ext>
            </a:extLst>
          </p:cNvPr>
          <p:cNvSpPr/>
          <p:nvPr/>
        </p:nvSpPr>
        <p:spPr>
          <a:xfrm>
            <a:off x="8193153" y="1391320"/>
            <a:ext cx="803483" cy="116638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E5099BB-210F-304A-963D-422A9F0812E0}"/>
              </a:ext>
            </a:extLst>
          </p:cNvPr>
          <p:cNvSpPr/>
          <p:nvPr/>
        </p:nvSpPr>
        <p:spPr>
          <a:xfrm>
            <a:off x="8193153" y="2822828"/>
            <a:ext cx="2943276" cy="139844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385FEB-1F76-8D49-AA10-5F6F97777650}"/>
              </a:ext>
            </a:extLst>
          </p:cNvPr>
          <p:cNvSpPr/>
          <p:nvPr/>
        </p:nvSpPr>
        <p:spPr>
          <a:xfrm>
            <a:off x="8260530" y="4465512"/>
            <a:ext cx="873845" cy="164239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51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10C8627-A268-474F-B3E0-5ACF2A851375}"/>
              </a:ext>
            </a:extLst>
          </p:cNvPr>
          <p:cNvSpPr/>
          <p:nvPr/>
        </p:nvSpPr>
        <p:spPr>
          <a:xfrm>
            <a:off x="6420051" y="0"/>
            <a:ext cx="650346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7BCC994A-ED5A-654A-923B-AF4ED667A3D6}"/>
              </a:ext>
            </a:extLst>
          </p:cNvPr>
          <p:cNvSpPr txBox="1">
            <a:spLocks/>
          </p:cNvSpPr>
          <p:nvPr/>
        </p:nvSpPr>
        <p:spPr>
          <a:xfrm>
            <a:off x="0" y="713333"/>
            <a:ext cx="6660682" cy="1080938"/>
          </a:xfrm>
          <a:prstGeom prst="rect">
            <a:avLst/>
          </a:prstGeom>
          <a:solidFill>
            <a:schemeClr val="bg1"/>
          </a:solidFill>
          <a:effectLst>
            <a:outerShdw blurRad="50800" dist="76200" dir="4200000" algn="t" rotWithShape="0">
              <a:prstClr val="black">
                <a:alpha val="25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Google Merchant Center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1E034C-9485-498F-BB89-580BA407C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402" y="2732479"/>
            <a:ext cx="5664649" cy="131561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1400" dirty="0"/>
              <a:t>Now You Must Link Google Ads Account</a:t>
            </a:r>
          </a:p>
          <a:p>
            <a:r>
              <a:rPr lang="en-US" sz="1400" dirty="0"/>
              <a:t>It will</a:t>
            </a:r>
            <a:r>
              <a:rPr lang="en-US" sz="1400"/>
              <a:t> default to your MCC or you can add a manual request</a:t>
            </a:r>
            <a:endParaRPr lang="en-US" sz="1000"/>
          </a:p>
          <a:p>
            <a:r>
              <a:rPr lang="en-US" sz="1400" dirty="0"/>
              <a:t>If the account you want isn’t Shown in the tip box, open the request window under “Other Google Accounts”</a:t>
            </a:r>
          </a:p>
          <a:p>
            <a:r>
              <a:rPr lang="en-US" sz="1400" dirty="0"/>
              <a:t>Enter the CID and send request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8402259-4BD3-F544-8176-D3035889C2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89" t="28954"/>
          <a:stretch/>
        </p:blipFill>
        <p:spPr>
          <a:xfrm>
            <a:off x="6889730" y="704325"/>
            <a:ext cx="5111568" cy="2656599"/>
          </a:xfrm>
          <a:prstGeom prst="rect">
            <a:avLst/>
          </a:prstGeom>
        </p:spPr>
      </p:pic>
      <p:pic>
        <p:nvPicPr>
          <p:cNvPr id="6" name="Picture 5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D4C6ABFB-69AE-624B-BA31-39C7F2BD3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459" y="3204111"/>
            <a:ext cx="5528109" cy="271542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B2E1089-1741-4B44-91FB-F3981DCEE1EC}"/>
              </a:ext>
            </a:extLst>
          </p:cNvPr>
          <p:cNvSpPr/>
          <p:nvPr/>
        </p:nvSpPr>
        <p:spPr>
          <a:xfrm>
            <a:off x="8335702" y="1802077"/>
            <a:ext cx="803483" cy="188704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385FEB-1F76-8D49-AA10-5F6F97777650}"/>
              </a:ext>
            </a:extLst>
          </p:cNvPr>
          <p:cNvSpPr/>
          <p:nvPr/>
        </p:nvSpPr>
        <p:spPr>
          <a:xfrm>
            <a:off x="8265340" y="4526043"/>
            <a:ext cx="873845" cy="164239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01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10C8627-A268-474F-B3E0-5ACF2A851375}"/>
              </a:ext>
            </a:extLst>
          </p:cNvPr>
          <p:cNvSpPr/>
          <p:nvPr/>
        </p:nvSpPr>
        <p:spPr>
          <a:xfrm>
            <a:off x="6420051" y="0"/>
            <a:ext cx="650346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7BCC994A-ED5A-654A-923B-AF4ED667A3D6}"/>
              </a:ext>
            </a:extLst>
          </p:cNvPr>
          <p:cNvSpPr txBox="1">
            <a:spLocks/>
          </p:cNvSpPr>
          <p:nvPr/>
        </p:nvSpPr>
        <p:spPr>
          <a:xfrm>
            <a:off x="0" y="713333"/>
            <a:ext cx="6660682" cy="1080938"/>
          </a:xfrm>
          <a:prstGeom prst="rect">
            <a:avLst/>
          </a:prstGeom>
          <a:solidFill>
            <a:schemeClr val="bg1"/>
          </a:solidFill>
          <a:effectLst>
            <a:outerShdw blurRad="50800" dist="76200" dir="4200000" algn="t" rotWithShape="0">
              <a:prstClr val="black">
                <a:alpha val="25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Google Merchant Center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1E034C-9485-498F-BB89-580BA407C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664649" cy="35993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/>
              <a:t>Within Google Ads, Navigate to Tools &amp; Settings and then </a:t>
            </a:r>
            <a:r>
              <a:rPr lang="en-US" sz="1400" dirty="0"/>
              <a:t>“Linked Accounts”</a:t>
            </a:r>
          </a:p>
          <a:p>
            <a:r>
              <a:rPr lang="en-US" sz="1400" dirty="0"/>
              <a:t>You should see an open request </a:t>
            </a:r>
          </a:p>
          <a:p>
            <a:pPr lvl="1"/>
            <a:r>
              <a:rPr lang="en-US" sz="1000" dirty="0"/>
              <a:t>Open Request to approve</a:t>
            </a:r>
          </a:p>
          <a:p>
            <a:pPr lvl="1"/>
            <a:r>
              <a:rPr lang="en-US" sz="1000" dirty="0"/>
              <a:t>Once Approved it will show inside Google Ads as Linked</a:t>
            </a:r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B4E08EA-D171-E549-A5D8-5789B0F46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551" y="2935092"/>
            <a:ext cx="5068554" cy="2222882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32119C5-8944-BC4F-A2BD-6FCF0672B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552" y="217953"/>
            <a:ext cx="5068553" cy="1844106"/>
          </a:xfrm>
          <a:prstGeom prst="rect">
            <a:avLst/>
          </a:prstGeom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5FA94A7-511D-3D48-8EB7-CAFA2B018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3059" y="1880591"/>
            <a:ext cx="5236046" cy="1405066"/>
          </a:xfrm>
          <a:prstGeom prst="rect">
            <a:avLst/>
          </a:prstGeom>
        </p:spPr>
      </p:pic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0286FDD-CAD2-5F45-AC27-78640CA599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3059" y="4852961"/>
            <a:ext cx="5236046" cy="1471053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B2E1089-1741-4B44-91FB-F3981DCEE1EC}"/>
              </a:ext>
            </a:extLst>
          </p:cNvPr>
          <p:cNvSpPr/>
          <p:nvPr/>
        </p:nvSpPr>
        <p:spPr>
          <a:xfrm>
            <a:off x="10491302" y="1337556"/>
            <a:ext cx="799137" cy="160942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E5099BB-210F-304A-963D-422A9F0812E0}"/>
              </a:ext>
            </a:extLst>
          </p:cNvPr>
          <p:cNvSpPr/>
          <p:nvPr/>
        </p:nvSpPr>
        <p:spPr>
          <a:xfrm>
            <a:off x="6933058" y="2705867"/>
            <a:ext cx="4482509" cy="152836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385FEB-1F76-8D49-AA10-5F6F97777650}"/>
              </a:ext>
            </a:extLst>
          </p:cNvPr>
          <p:cNvSpPr/>
          <p:nvPr/>
        </p:nvSpPr>
        <p:spPr>
          <a:xfrm>
            <a:off x="10248153" y="4589949"/>
            <a:ext cx="873845" cy="164239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D775B8-226C-7D4C-8B1B-84891B98C1D7}"/>
              </a:ext>
            </a:extLst>
          </p:cNvPr>
          <p:cNvSpPr/>
          <p:nvPr/>
        </p:nvSpPr>
        <p:spPr>
          <a:xfrm>
            <a:off x="6933058" y="5500510"/>
            <a:ext cx="4482509" cy="152836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808C4E-43DE-AB4B-9D06-8C7585B30E99}"/>
              </a:ext>
            </a:extLst>
          </p:cNvPr>
          <p:cNvSpPr/>
          <p:nvPr/>
        </p:nvSpPr>
        <p:spPr>
          <a:xfrm>
            <a:off x="10412697" y="217953"/>
            <a:ext cx="300228" cy="246570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40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10C8627-A268-474F-B3E0-5ACF2A851375}"/>
              </a:ext>
            </a:extLst>
          </p:cNvPr>
          <p:cNvSpPr/>
          <p:nvPr/>
        </p:nvSpPr>
        <p:spPr>
          <a:xfrm>
            <a:off x="6420051" y="0"/>
            <a:ext cx="650346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7BCC994A-ED5A-654A-923B-AF4ED667A3D6}"/>
              </a:ext>
            </a:extLst>
          </p:cNvPr>
          <p:cNvSpPr txBox="1">
            <a:spLocks/>
          </p:cNvSpPr>
          <p:nvPr/>
        </p:nvSpPr>
        <p:spPr>
          <a:xfrm>
            <a:off x="0" y="713333"/>
            <a:ext cx="6503469" cy="1080938"/>
          </a:xfrm>
          <a:prstGeom prst="rect">
            <a:avLst/>
          </a:prstGeom>
          <a:solidFill>
            <a:schemeClr val="bg1"/>
          </a:solidFill>
          <a:effectLst>
            <a:outerShdw blurRad="50800" dist="76200" dir="4200000" algn="t" rotWithShape="0">
              <a:prstClr val="black">
                <a:alpha val="25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Google Merchant Center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1E034C-9485-498F-BB89-580BA407C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664649" cy="35993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400" dirty="0"/>
              <a:t>Navigate back to merchant Center</a:t>
            </a:r>
          </a:p>
          <a:p>
            <a:pPr lvl="1"/>
            <a:r>
              <a:rPr lang="en-US" sz="1000" dirty="0"/>
              <a:t>You should now see that both the GMB and ADS account are linked </a:t>
            </a:r>
          </a:p>
          <a:p>
            <a:pPr lvl="1"/>
            <a:r>
              <a:rPr lang="en-US" sz="1000" dirty="0"/>
              <a:t>There is a link to the Ads Set-up Guide just below the box</a:t>
            </a:r>
          </a:p>
          <a:p>
            <a:pPr lvl="1"/>
            <a:r>
              <a:rPr lang="en-US" sz="1000" dirty="0"/>
              <a:t>https://</a:t>
            </a:r>
            <a:r>
              <a:rPr lang="en-US" sz="1000" dirty="0" err="1"/>
              <a:t>support.google.com</a:t>
            </a:r>
            <a:r>
              <a:rPr lang="en-US" sz="1000" dirty="0"/>
              <a:t>/merchants/answer/3540291?hl=</a:t>
            </a:r>
            <a:r>
              <a:rPr lang="en-US" sz="1000" dirty="0" err="1"/>
              <a:t>en</a:t>
            </a:r>
            <a:endParaRPr lang="en-US" sz="1000" dirty="0"/>
          </a:p>
          <a:p>
            <a:r>
              <a:rPr lang="en-US" sz="1400" dirty="0"/>
              <a:t>Use the “</a:t>
            </a:r>
            <a:r>
              <a:rPr lang="en-US" sz="2000" dirty="0"/>
              <a:t>+</a:t>
            </a:r>
            <a:r>
              <a:rPr lang="en-US" sz="1400" dirty="0"/>
              <a:t>” to Start building out your first campaign</a:t>
            </a:r>
          </a:p>
        </p:txBody>
      </p:sp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BA7EB0D-3116-FE4A-B608-29C24864A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925" y="1794271"/>
            <a:ext cx="5170957" cy="2969393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B2E1089-1741-4B44-91FB-F3981DCEE1EC}"/>
              </a:ext>
            </a:extLst>
          </p:cNvPr>
          <p:cNvSpPr/>
          <p:nvPr/>
        </p:nvSpPr>
        <p:spPr>
          <a:xfrm>
            <a:off x="10939796" y="3993766"/>
            <a:ext cx="803483" cy="116638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E5099BB-210F-304A-963D-422A9F0812E0}"/>
              </a:ext>
            </a:extLst>
          </p:cNvPr>
          <p:cNvSpPr/>
          <p:nvPr/>
        </p:nvSpPr>
        <p:spPr>
          <a:xfrm>
            <a:off x="8226273" y="4192961"/>
            <a:ext cx="334253" cy="222284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385FEB-1F76-8D49-AA10-5F6F97777650}"/>
              </a:ext>
            </a:extLst>
          </p:cNvPr>
          <p:cNvSpPr/>
          <p:nvPr/>
        </p:nvSpPr>
        <p:spPr>
          <a:xfrm>
            <a:off x="8307978" y="2697215"/>
            <a:ext cx="1572814" cy="1082305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77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AA2A8-97E6-AC43-81D2-EC1DA76EE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Set-Up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4B07C-CC53-5E40-AB33-F1A1190A5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Advertiser &amp; Set-up Custom Feed Inside Hoot Interface</a:t>
            </a:r>
          </a:p>
          <a:p>
            <a:r>
              <a:rPr lang="en-US" dirty="0"/>
              <a:t>Create or Obtain Access to Google Merchant Center</a:t>
            </a:r>
          </a:p>
          <a:p>
            <a:r>
              <a:rPr lang="en-US" dirty="0"/>
              <a:t>Link Merchant Center and Google My Business Location</a:t>
            </a:r>
          </a:p>
          <a:p>
            <a:r>
              <a:rPr lang="en-US" dirty="0"/>
              <a:t>Link Merchant Center and Google Ads Account</a:t>
            </a:r>
          </a:p>
          <a:p>
            <a:r>
              <a:rPr lang="en-US" dirty="0"/>
              <a:t>Create Vehicle Ads Campaign (Link Included)</a:t>
            </a:r>
          </a:p>
        </p:txBody>
      </p:sp>
    </p:spTree>
    <p:extLst>
      <p:ext uri="{BB962C8B-B14F-4D97-AF65-F5344CB8AC3E}">
        <p14:creationId xmlns:p14="http://schemas.microsoft.com/office/powerpoint/2010/main" val="1161511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B9C2B48-3899-4B1D-B526-C35DFD16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1BCBEC-C5E7-469F-92CF-05506BB6E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078177-9A72-44C2-BDC1-C1F346162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CADA1-6568-4D5A-A631-CFD876893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1D3C41-CC87-4DF9-A716-CDF0E23D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DCA3673-CDE4-40C5-9FA8-F89874CFB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5756E8F-499C-4533-BBE8-309C3E8D9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FFFD040-32A9-4D2B-86CA-599D030A4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63205CA-B7FF-4C25-A4C8-3BBBCE19D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C7B95C-29A2-D742-A8C2-F2E5254A1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/>
              <a:t>Create Custom Feed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06E3F32-3C1A-4B6E-AF26-8A15A7885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AEAED9C-05A8-1348-8109-379BDAB9EF46}"/>
              </a:ext>
            </a:extLst>
          </p:cNvPr>
          <p:cNvSpPr txBox="1">
            <a:spLocks/>
          </p:cNvSpPr>
          <p:nvPr/>
        </p:nvSpPr>
        <p:spPr>
          <a:xfrm>
            <a:off x="680321" y="2336873"/>
            <a:ext cx="36562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Navigate to Inventory Feeds Tab</a:t>
            </a:r>
          </a:p>
          <a:p>
            <a:r>
              <a:rPr lang="en-US" sz="1400" dirty="0"/>
              <a:t>+ Feed Subscription </a:t>
            </a:r>
          </a:p>
          <a:p>
            <a:r>
              <a:rPr lang="en-US" sz="1400" dirty="0"/>
              <a:t>Name the Feed</a:t>
            </a:r>
          </a:p>
          <a:p>
            <a:r>
              <a:rPr lang="en-US" sz="1400" dirty="0"/>
              <a:t>Type = Default</a:t>
            </a:r>
          </a:p>
          <a:p>
            <a:r>
              <a:rPr lang="en-US" sz="1400" dirty="0"/>
              <a:t>Feed Format = Google VLA(Google Vehicle Ads)</a:t>
            </a:r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A2C09FF-069C-124F-BE81-DC926155F9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3318"/>
          <a:stretch/>
        </p:blipFill>
        <p:spPr>
          <a:xfrm>
            <a:off x="5326793" y="2879844"/>
            <a:ext cx="6269479" cy="2513374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E0E1ADA-B181-0945-A4F0-07B79C17455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835"/>
          <a:stretch/>
        </p:blipFill>
        <p:spPr>
          <a:xfrm>
            <a:off x="5282640" y="609599"/>
            <a:ext cx="6357786" cy="207407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BDB5A01-E0EC-A146-A970-BB59CC4ED020}"/>
              </a:ext>
            </a:extLst>
          </p:cNvPr>
          <p:cNvSpPr/>
          <p:nvPr/>
        </p:nvSpPr>
        <p:spPr>
          <a:xfrm>
            <a:off x="7490275" y="3223838"/>
            <a:ext cx="805070" cy="192230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48FBC2C-1EEB-7240-81CC-B7989348053C}"/>
              </a:ext>
            </a:extLst>
          </p:cNvPr>
          <p:cNvSpPr/>
          <p:nvPr/>
        </p:nvSpPr>
        <p:spPr>
          <a:xfrm>
            <a:off x="7427217" y="3529356"/>
            <a:ext cx="805070" cy="96846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1547A40-DC55-4E47-84A9-41D7ADFE1C75}"/>
              </a:ext>
            </a:extLst>
          </p:cNvPr>
          <p:cNvSpPr/>
          <p:nvPr/>
        </p:nvSpPr>
        <p:spPr>
          <a:xfrm>
            <a:off x="7410741" y="4590484"/>
            <a:ext cx="805070" cy="96846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909AAFF-0F4A-0D4B-8E16-C49D12EF11A9}"/>
              </a:ext>
            </a:extLst>
          </p:cNvPr>
          <p:cNvSpPr/>
          <p:nvPr/>
        </p:nvSpPr>
        <p:spPr>
          <a:xfrm>
            <a:off x="6168102" y="1481852"/>
            <a:ext cx="805070" cy="192230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805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C0BEA51-7146-4F64-94FB-1A86C0194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F94F9F-C18F-4389-8ADA-81EFB1781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6B89DC-0391-4517-B9A1-50CCC9563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5CBF1EE-28EC-4EA5-866E-499284FC2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DBA20C-6FEF-462F-A277-F14F14BEE2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7C1D521-45BA-4AC1-A2C7-C8D9F85FA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94A1C9F-4FBD-4D46-943D-1B39469A8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05821D6-5125-4277-89F9-B7B3DAF7F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8325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1816225-314C-4679-8FC2-3F3C46AB6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C7B95C-29A2-D742-A8C2-F2E5254A1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Create Custom Feed</a:t>
            </a:r>
          </a:p>
        </p:txBody>
      </p:sp>
      <p:pic>
        <p:nvPicPr>
          <p:cNvPr id="47" name="Picture 29">
            <a:extLst>
              <a:ext uri="{FF2B5EF4-FFF2-40B4-BE49-F238E27FC236}">
                <a16:creationId xmlns:a16="http://schemas.microsoft.com/office/drawing/2014/main" id="{8A36C73E-1917-409B-8B05-7093151D7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48" name="Rectangle 31">
            <a:extLst>
              <a:ext uri="{FF2B5EF4-FFF2-40B4-BE49-F238E27FC236}">
                <a16:creationId xmlns:a16="http://schemas.microsoft.com/office/drawing/2014/main" id="{6F191A36-E820-48C5-B16C-958384D2B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6423" y="642795"/>
            <a:ext cx="3347830" cy="55751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AEAED9C-05A8-1348-8109-379BDAB9EF46}"/>
              </a:ext>
            </a:extLst>
          </p:cNvPr>
          <p:cNvSpPr txBox="1">
            <a:spLocks/>
          </p:cNvSpPr>
          <p:nvPr/>
        </p:nvSpPr>
        <p:spPr>
          <a:xfrm>
            <a:off x="8386029" y="854595"/>
            <a:ext cx="3095709" cy="5148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2"/>
                </a:solidFill>
              </a:rPr>
              <a:t>Select the advertiser</a:t>
            </a:r>
          </a:p>
          <a:p>
            <a:r>
              <a:rPr lang="en-US" sz="1600" dirty="0">
                <a:solidFill>
                  <a:schemeClr val="bg2"/>
                </a:solidFill>
              </a:rPr>
              <a:t>Apply Store Code if not already set-up in client settings or if filtering out cars from a single location</a:t>
            </a:r>
          </a:p>
          <a:p>
            <a:r>
              <a:rPr lang="en-US" sz="1600" dirty="0">
                <a:solidFill>
                  <a:schemeClr val="bg2"/>
                </a:solidFill>
              </a:rPr>
              <a:t>Select Fulfillment Type – Defaults to “In Store”</a:t>
            </a:r>
          </a:p>
          <a:p>
            <a:r>
              <a:rPr lang="en-US" sz="1600" dirty="0">
                <a:solidFill>
                  <a:schemeClr val="bg2"/>
                </a:solidFill>
              </a:rPr>
              <a:t>Add any URL tracking Parameters needed</a:t>
            </a:r>
          </a:p>
          <a:p>
            <a:pPr lvl="1"/>
            <a:r>
              <a:rPr lang="en-US" sz="1200" dirty="0">
                <a:solidFill>
                  <a:schemeClr val="bg2"/>
                </a:solidFill>
              </a:rPr>
              <a:t>VLA Requires appending the store code parameter to the final URL. So you must include a tracking parameter named “Store” with a value of “"{</a:t>
            </a:r>
            <a:r>
              <a:rPr lang="en-US" sz="1200" dirty="0" err="1">
                <a:solidFill>
                  <a:schemeClr val="bg2"/>
                </a:solidFill>
              </a:rPr>
              <a:t>store_code</a:t>
            </a:r>
            <a:r>
              <a:rPr lang="en-US" sz="1200" dirty="0">
                <a:solidFill>
                  <a:schemeClr val="bg2"/>
                </a:solidFill>
              </a:rPr>
              <a:t>}</a:t>
            </a: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6100BEC-6784-9A48-B451-D90F1FCB2B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546" y="2193053"/>
            <a:ext cx="7103765" cy="2663279"/>
          </a:xfrm>
          <a:prstGeom prst="rect">
            <a:avLst/>
          </a:prstGeom>
        </p:spPr>
      </p:pic>
      <p:pic>
        <p:nvPicPr>
          <p:cNvPr id="54" name="Picture 5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8C039F0-87CE-A945-95B7-415727D027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7183" y="4363990"/>
            <a:ext cx="4772986" cy="114570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2899E4F-6AC6-4C45-B6C4-20DA2821FC6F}"/>
              </a:ext>
            </a:extLst>
          </p:cNvPr>
          <p:cNvSpPr/>
          <p:nvPr/>
        </p:nvSpPr>
        <p:spPr>
          <a:xfrm>
            <a:off x="2207183" y="3252355"/>
            <a:ext cx="3570162" cy="176644"/>
          </a:xfrm>
          <a:prstGeom prst="rect">
            <a:avLst/>
          </a:prstGeom>
          <a:solidFill>
            <a:schemeClr val="accent5">
              <a:lumMod val="60000"/>
              <a:lumOff val="40000"/>
              <a:alpha val="45183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12E6B41-5696-3342-9D53-2287C92B204A}"/>
              </a:ext>
            </a:extLst>
          </p:cNvPr>
          <p:cNvSpPr/>
          <p:nvPr/>
        </p:nvSpPr>
        <p:spPr>
          <a:xfrm>
            <a:off x="2207183" y="3505371"/>
            <a:ext cx="3570162" cy="176644"/>
          </a:xfrm>
          <a:prstGeom prst="rect">
            <a:avLst/>
          </a:prstGeom>
          <a:solidFill>
            <a:schemeClr val="accent5">
              <a:lumMod val="60000"/>
              <a:lumOff val="40000"/>
              <a:alpha val="45183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C9DF36-B047-9848-819F-081BB66D6863}"/>
              </a:ext>
            </a:extLst>
          </p:cNvPr>
          <p:cNvSpPr/>
          <p:nvPr/>
        </p:nvSpPr>
        <p:spPr>
          <a:xfrm>
            <a:off x="2241494" y="3738937"/>
            <a:ext cx="1073206" cy="158333"/>
          </a:xfrm>
          <a:prstGeom prst="rect">
            <a:avLst/>
          </a:prstGeom>
          <a:solidFill>
            <a:schemeClr val="accent5">
              <a:lumMod val="60000"/>
              <a:lumOff val="40000"/>
              <a:alpha val="45183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49121F-68B0-154F-B850-37BC82B0A9C8}"/>
              </a:ext>
            </a:extLst>
          </p:cNvPr>
          <p:cNvSpPr/>
          <p:nvPr/>
        </p:nvSpPr>
        <p:spPr>
          <a:xfrm>
            <a:off x="2241494" y="3967396"/>
            <a:ext cx="408188" cy="143578"/>
          </a:xfrm>
          <a:prstGeom prst="rect">
            <a:avLst/>
          </a:prstGeom>
          <a:solidFill>
            <a:schemeClr val="accent5">
              <a:lumMod val="60000"/>
              <a:lumOff val="40000"/>
              <a:alpha val="45183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04C976A-5ED9-2F4D-853A-6299365D445A}"/>
              </a:ext>
            </a:extLst>
          </p:cNvPr>
          <p:cNvSpPr/>
          <p:nvPr/>
        </p:nvSpPr>
        <p:spPr>
          <a:xfrm>
            <a:off x="3214037" y="4796200"/>
            <a:ext cx="2978945" cy="136503"/>
          </a:xfrm>
          <a:prstGeom prst="rect">
            <a:avLst/>
          </a:prstGeom>
          <a:solidFill>
            <a:schemeClr val="accent5">
              <a:lumMod val="60000"/>
              <a:lumOff val="40000"/>
              <a:alpha val="45183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91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4655D52-F2FA-4137-8A31-499A4FE6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519FA1D-01C2-425F-B9AA-D69B4DD0A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C0D803F-BF83-4194-8691-90B027BD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24">
            <a:extLst>
              <a:ext uri="{FF2B5EF4-FFF2-40B4-BE49-F238E27FC236}">
                <a16:creationId xmlns:a16="http://schemas.microsoft.com/office/drawing/2014/main" id="{4316132F-CC4B-4C96-9C75-95DC7CD48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26">
            <a:extLst>
              <a:ext uri="{FF2B5EF4-FFF2-40B4-BE49-F238E27FC236}">
                <a16:creationId xmlns:a16="http://schemas.microsoft.com/office/drawing/2014/main" id="{4B0FA309-807F-4C17-98EF-A3BA7388E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28">
            <a:extLst>
              <a:ext uri="{FF2B5EF4-FFF2-40B4-BE49-F238E27FC236}">
                <a16:creationId xmlns:a16="http://schemas.microsoft.com/office/drawing/2014/main" id="{2642A87B-CAE9-4F8F-B293-28388E45D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C8FA1749-B91A-40E7-AD01-0B9C9C6AF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B7A934F-FFF7-4353-83D3-4EF66E93E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00676C8-6DE8-47DD-9A23-D42063A12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E08A7303-E60A-FA49-86B5-F1013ED19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>
                <a:solidFill>
                  <a:srgbClr val="FFFFFF"/>
                </a:solidFill>
              </a:rPr>
              <a:t>Create Custom Feed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5DD16F1-5E53-374D-AD27-1B0280D1F36E}"/>
              </a:ext>
            </a:extLst>
          </p:cNvPr>
          <p:cNvSpPr txBox="1">
            <a:spLocks/>
          </p:cNvSpPr>
          <p:nvPr/>
        </p:nvSpPr>
        <p:spPr>
          <a:xfrm>
            <a:off x="5329686" y="1838764"/>
            <a:ext cx="6257362" cy="5503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/>
            <a:endParaRPr lang="en-US" dirty="0">
              <a:solidFill>
                <a:srgbClr val="FFFFFF"/>
              </a:solidFill>
            </a:endParaRPr>
          </a:p>
          <a:p>
            <a:pPr marL="0"/>
            <a:r>
              <a:rPr lang="en-US" sz="2000" dirty="0">
                <a:solidFill>
                  <a:srgbClr val="FFFFFF"/>
                </a:solidFill>
              </a:rPr>
              <a:t>Add Custom Filters if Necessary</a:t>
            </a:r>
          </a:p>
          <a:p>
            <a:r>
              <a:rPr lang="en-US" sz="2000" dirty="0">
                <a:solidFill>
                  <a:srgbClr val="FFFFFF"/>
                </a:solidFill>
              </a:rPr>
              <a:t>We recommend Price &gt;=1(Removes cars with no prices)</a:t>
            </a:r>
          </a:p>
          <a:p>
            <a:r>
              <a:rPr lang="en-US" sz="2000" dirty="0">
                <a:solidFill>
                  <a:srgbClr val="FFFFFF"/>
                </a:solidFill>
              </a:rPr>
              <a:t>Remember cars with values will fail or alert as an error inside Merchant Center. </a:t>
            </a:r>
          </a:p>
          <a:p>
            <a:r>
              <a:rPr lang="en-US" sz="2000" dirty="0">
                <a:solidFill>
                  <a:srgbClr val="FFFFFF"/>
                </a:solidFill>
              </a:rPr>
              <a:t>We try to pass all vehicle details that are available, but some filtering may be necessary to remove individual vehicle issues.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7578575-AF7B-AF4D-AB39-FCC7E049DFFE}"/>
              </a:ext>
            </a:extLst>
          </p:cNvPr>
          <p:cNvGrpSpPr/>
          <p:nvPr/>
        </p:nvGrpSpPr>
        <p:grpSpPr>
          <a:xfrm>
            <a:off x="5373892" y="740699"/>
            <a:ext cx="6094213" cy="2474198"/>
            <a:chOff x="5905161" y="4103629"/>
            <a:chExt cx="4123778" cy="1433012"/>
          </a:xfrm>
        </p:grpSpPr>
        <p:pic>
          <p:nvPicPr>
            <p:cNvPr id="39" name="Picture 38" descr="Graphical user interface, application, Teams&#10;&#10;Description automatically generated">
              <a:extLst>
                <a:ext uri="{FF2B5EF4-FFF2-40B4-BE49-F238E27FC236}">
                  <a16:creationId xmlns:a16="http://schemas.microsoft.com/office/drawing/2014/main" id="{10C4BDAC-8E64-9844-8B4E-89BF74654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05161" y="4103629"/>
              <a:ext cx="4123778" cy="143301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81DE620-8000-2B40-A5A8-8F613A282F70}"/>
                </a:ext>
              </a:extLst>
            </p:cNvPr>
            <p:cNvSpPr/>
            <p:nvPr/>
          </p:nvSpPr>
          <p:spPr>
            <a:xfrm>
              <a:off x="5966927" y="4820135"/>
              <a:ext cx="4062012" cy="492094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5604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5352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2B2CF8A-C03E-C64A-B680-70E96995B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/>
              <a:t>Google Merchant Center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075E0799-F8FB-F442-B8EE-F26E2A2E7DB2}"/>
              </a:ext>
            </a:extLst>
          </p:cNvPr>
          <p:cNvSpPr txBox="1"/>
          <p:nvPr/>
        </p:nvSpPr>
        <p:spPr>
          <a:xfrm>
            <a:off x="680321" y="2336873"/>
            <a:ext cx="36562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Make Sure Business Information has been completed and URL is claimed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URL Must be claimed for Feed to be approved https://</a:t>
            </a:r>
            <a:r>
              <a:rPr lang="en-US" sz="1400" dirty="0" err="1"/>
              <a:t>support.google.com</a:t>
            </a:r>
            <a:r>
              <a:rPr lang="en-US" sz="1400" dirty="0"/>
              <a:t>/merchants/answer/176793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Create Feeds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Navigate to Products</a:t>
            </a:r>
          </a:p>
          <a:p>
            <a:pPr marL="1200150" lvl="2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Feeds</a:t>
            </a:r>
          </a:p>
          <a:p>
            <a:pPr marL="1200150" lvl="2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”+” Add New Feed</a:t>
            </a:r>
          </a:p>
          <a:p>
            <a:pPr marL="1200150" lvl="2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Select Language</a:t>
            </a:r>
          </a:p>
          <a:p>
            <a:pPr marL="1200150" lvl="2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Select Destinations</a:t>
            </a:r>
          </a:p>
          <a:p>
            <a:pPr marL="1657350" lvl="3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Vehicle Inventory Ads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23EB72E-B3DE-604F-877B-C5BA0E334C91}"/>
              </a:ext>
            </a:extLst>
          </p:cNvPr>
          <p:cNvGrpSpPr/>
          <p:nvPr/>
        </p:nvGrpSpPr>
        <p:grpSpPr>
          <a:xfrm>
            <a:off x="5276090" y="1254267"/>
            <a:ext cx="6269479" cy="4349466"/>
            <a:chOff x="6348549" y="1253801"/>
            <a:chExt cx="6477000" cy="4055986"/>
          </a:xfrm>
        </p:grpSpPr>
        <p:pic>
          <p:nvPicPr>
            <p:cNvPr id="4" name="Picture 3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AAEA7E69-ED84-8042-8300-6A992AC33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48549" y="1253802"/>
              <a:ext cx="6477000" cy="4055985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F1DF9F-1942-B540-8C3A-A5A825790FB6}"/>
                </a:ext>
              </a:extLst>
            </p:cNvPr>
            <p:cNvSpPr/>
            <p:nvPr/>
          </p:nvSpPr>
          <p:spPr>
            <a:xfrm>
              <a:off x="11646567" y="1253801"/>
              <a:ext cx="273495" cy="218863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5604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DB40DD-121F-A146-94C6-7C70FC564C2C}"/>
                </a:ext>
              </a:extLst>
            </p:cNvPr>
            <p:cNvSpPr/>
            <p:nvPr/>
          </p:nvSpPr>
          <p:spPr>
            <a:xfrm>
              <a:off x="10841497" y="2223554"/>
              <a:ext cx="805070" cy="192230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5604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B13467-B339-154C-AF57-44B0D017F31D}"/>
                </a:ext>
              </a:extLst>
            </p:cNvPr>
            <p:cNvSpPr/>
            <p:nvPr/>
          </p:nvSpPr>
          <p:spPr>
            <a:xfrm>
              <a:off x="6408806" y="1548213"/>
              <a:ext cx="805070" cy="192230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5604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32D7974-EFE8-F849-A7EB-291D6EC3B81C}"/>
                </a:ext>
              </a:extLst>
            </p:cNvPr>
            <p:cNvSpPr/>
            <p:nvPr/>
          </p:nvSpPr>
          <p:spPr>
            <a:xfrm>
              <a:off x="7225121" y="1548213"/>
              <a:ext cx="805070" cy="192230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5604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6667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DCA3673-CDE4-40C5-9FA8-F89874CFB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756E8F-499C-4533-BBE8-309C3E8D9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FFFD040-32A9-4D2B-86CA-599D030A4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3205CA-B7FF-4C25-A4C8-3BBBCE19D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208716-CD3C-7C4C-A3B7-912F1B75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/>
              <a:t>Merchant Center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06E3F32-3C1A-4B6E-AF26-8A15A7885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74F12-DC83-D64B-BB1E-8ADF36603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r>
              <a:rPr lang="en-US" sz="1400" dirty="0"/>
              <a:t>Create and Activate your First Feed</a:t>
            </a:r>
          </a:p>
          <a:p>
            <a:pPr lvl="1"/>
            <a:r>
              <a:rPr lang="en-US" sz="1400" dirty="0"/>
              <a:t>Left Menu, Navigate to Product “Feeds”</a:t>
            </a:r>
          </a:p>
          <a:p>
            <a:pPr lvl="1"/>
            <a:r>
              <a:rPr lang="en-US" sz="1400" dirty="0"/>
              <a:t>“+” Create New Feed</a:t>
            </a:r>
          </a:p>
          <a:p>
            <a:pPr lvl="2"/>
            <a:r>
              <a:rPr lang="en-US" sz="1400" dirty="0"/>
              <a:t>You will be given an option on how you want to upload products, select “upload multiple products”</a:t>
            </a:r>
          </a:p>
          <a:p>
            <a:pPr lvl="2"/>
            <a:r>
              <a:rPr lang="en-US" sz="1400" dirty="0"/>
              <a:t>Select “vehicle Inventory Ads”</a:t>
            </a:r>
          </a:p>
          <a:p>
            <a:pPr lvl="2"/>
            <a:r>
              <a:rPr lang="en-US" sz="1400" dirty="0"/>
              <a:t>Continue</a:t>
            </a:r>
          </a:p>
          <a:p>
            <a:pPr lvl="1"/>
            <a:endParaRPr lang="en-US" sz="1400" dirty="0"/>
          </a:p>
        </p:txBody>
      </p:sp>
      <p:pic>
        <p:nvPicPr>
          <p:cNvPr id="5" name="Picture 4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87A523DF-E745-7349-AD48-2A3AD6F03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09600"/>
            <a:ext cx="4956048" cy="2515194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80FE0CF-B515-C24F-8503-6CD01693CB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936" y="3028949"/>
            <a:ext cx="4764834" cy="371656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F1881A1-7506-E241-A57D-35D0001EB25E}"/>
              </a:ext>
            </a:extLst>
          </p:cNvPr>
          <p:cNvSpPr/>
          <p:nvPr/>
        </p:nvSpPr>
        <p:spPr>
          <a:xfrm>
            <a:off x="8574024" y="1931291"/>
            <a:ext cx="1230376" cy="989709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C014B4-D7AE-FC42-A3D5-58DCB2692F9C}"/>
              </a:ext>
            </a:extLst>
          </p:cNvPr>
          <p:cNvSpPr/>
          <p:nvPr/>
        </p:nvSpPr>
        <p:spPr>
          <a:xfrm>
            <a:off x="6366966" y="4603750"/>
            <a:ext cx="427534" cy="165101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198392-B381-BF41-9B26-506C7D3CF1AE}"/>
              </a:ext>
            </a:extLst>
          </p:cNvPr>
          <p:cNvSpPr/>
          <p:nvPr/>
        </p:nvSpPr>
        <p:spPr>
          <a:xfrm>
            <a:off x="6366966" y="6010513"/>
            <a:ext cx="779276" cy="206139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39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DCA3673-CDE4-40C5-9FA8-F89874CFB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756E8F-499C-4533-BBE8-309C3E8D9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FFFD040-32A9-4D2B-86CA-599D030A4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3205CA-B7FF-4C25-A4C8-3BBBCE19D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208716-CD3C-7C4C-A3B7-912F1B75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/>
              <a:t>Merchant Center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06E3F32-3C1A-4B6E-AF26-8A15A7885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74F12-DC83-D64B-BB1E-8ADF36603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r>
              <a:rPr lang="en-US" sz="1300" dirty="0"/>
              <a:t>Feed Creation</a:t>
            </a:r>
          </a:p>
          <a:p>
            <a:pPr lvl="1"/>
            <a:r>
              <a:rPr lang="en-US" sz="1300" dirty="0"/>
              <a:t>Give the file a name</a:t>
            </a:r>
          </a:p>
          <a:p>
            <a:pPr lvl="1"/>
            <a:r>
              <a:rPr lang="en-US" sz="1300" dirty="0"/>
              <a:t>Select frequency of feed upload</a:t>
            </a:r>
          </a:p>
          <a:p>
            <a:pPr lvl="1"/>
            <a:r>
              <a:rPr lang="en-US" sz="1300" dirty="0"/>
              <a:t>Copy and paste feed URL from Hoot Interface</a:t>
            </a:r>
          </a:p>
          <a:p>
            <a:pPr lvl="1"/>
            <a:r>
              <a:rPr lang="en-US" sz="1300" dirty="0"/>
              <a:t>Paste inside “File URL”</a:t>
            </a:r>
          </a:p>
          <a:p>
            <a:pPr lvl="2"/>
            <a:r>
              <a:rPr lang="en-US" sz="1300" dirty="0"/>
              <a:t>Username &amp; Password not needed</a:t>
            </a:r>
          </a:p>
          <a:p>
            <a:pPr lvl="1"/>
            <a:r>
              <a:rPr lang="en-US" sz="1300" dirty="0"/>
              <a:t>Create Feed</a:t>
            </a:r>
          </a:p>
        </p:txBody>
      </p:sp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522079F-6A66-3443-B7F0-E0CB2994C5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060" y="453670"/>
            <a:ext cx="6290931" cy="2149337"/>
          </a:xfrm>
          <a:prstGeom prst="rect">
            <a:avLst/>
          </a:prstGeom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243C0B6-610E-4143-8C5D-3CB75AECD2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3197" y="2741498"/>
            <a:ext cx="4404655" cy="378800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C29CB09-D919-2E44-91FC-7D0D1EC219C7}"/>
              </a:ext>
            </a:extLst>
          </p:cNvPr>
          <p:cNvSpPr/>
          <p:nvPr/>
        </p:nvSpPr>
        <p:spPr>
          <a:xfrm>
            <a:off x="6788532" y="3879596"/>
            <a:ext cx="779276" cy="672973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DABC5C-3C0A-044C-914F-8F16407BBD09}"/>
              </a:ext>
            </a:extLst>
          </p:cNvPr>
          <p:cNvSpPr/>
          <p:nvPr/>
        </p:nvSpPr>
        <p:spPr>
          <a:xfrm>
            <a:off x="6773366" y="3458379"/>
            <a:ext cx="779276" cy="206139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121153-CDF2-B34D-A5E5-C1AECE21755E}"/>
              </a:ext>
            </a:extLst>
          </p:cNvPr>
          <p:cNvSpPr/>
          <p:nvPr/>
        </p:nvSpPr>
        <p:spPr>
          <a:xfrm>
            <a:off x="6788532" y="4918190"/>
            <a:ext cx="1506813" cy="250710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469C62-D0F7-0C4F-8B6D-88586C1D4A95}"/>
              </a:ext>
            </a:extLst>
          </p:cNvPr>
          <p:cNvSpPr/>
          <p:nvPr/>
        </p:nvSpPr>
        <p:spPr>
          <a:xfrm>
            <a:off x="6773366" y="4677261"/>
            <a:ext cx="1506813" cy="250710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3DEB3E-5844-3745-A1F0-83E6C584373C}"/>
              </a:ext>
            </a:extLst>
          </p:cNvPr>
          <p:cNvSpPr/>
          <p:nvPr/>
        </p:nvSpPr>
        <p:spPr>
          <a:xfrm>
            <a:off x="10977007" y="1958227"/>
            <a:ext cx="779276" cy="206139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E1FCFD-688B-0A49-8D5B-C150DB063228}"/>
              </a:ext>
            </a:extLst>
          </p:cNvPr>
          <p:cNvSpPr/>
          <p:nvPr/>
        </p:nvSpPr>
        <p:spPr>
          <a:xfrm>
            <a:off x="6680200" y="6278792"/>
            <a:ext cx="482600" cy="250709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AEF1A3-CA74-884F-8F55-7EF94C6699F8}"/>
              </a:ext>
            </a:extLst>
          </p:cNvPr>
          <p:cNvSpPr/>
          <p:nvPr/>
        </p:nvSpPr>
        <p:spPr>
          <a:xfrm>
            <a:off x="5921996" y="2470258"/>
            <a:ext cx="3095004" cy="132749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80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08716-CD3C-7C4C-A3B7-912F1B75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/>
              <a:t>Merchant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74F12-DC83-D64B-BB1E-8ADF36603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pPr lvl="1"/>
            <a:r>
              <a:rPr lang="en-US" sz="1300" dirty="0"/>
              <a:t>Once Created click into the feed you just created </a:t>
            </a:r>
          </a:p>
          <a:p>
            <a:pPr lvl="1"/>
            <a:r>
              <a:rPr lang="en-US" sz="1300" dirty="0"/>
              <a:t>Top Right corner select “Fetch Now”</a:t>
            </a:r>
          </a:p>
          <a:p>
            <a:pPr lvl="2"/>
            <a:r>
              <a:rPr lang="en-US" sz="1300" dirty="0"/>
              <a:t>This will take a few minutes but should return some results</a:t>
            </a:r>
          </a:p>
          <a:p>
            <a:pPr lvl="2"/>
            <a:r>
              <a:rPr lang="en-US" sz="1300" dirty="0"/>
              <a:t>Fix any issues there might be present</a:t>
            </a:r>
          </a:p>
          <a:p>
            <a:pPr lvl="3"/>
            <a:r>
              <a:rPr lang="en-US" sz="1100" dirty="0"/>
              <a:t>Vehicles missing values can be filtered out at the feed level inside the Hoot interface. </a:t>
            </a:r>
          </a:p>
          <a:p>
            <a:pPr lvl="3"/>
            <a:r>
              <a:rPr lang="en-US" sz="1100" dirty="0"/>
              <a:t>The store code parameter is required and can be applied inside the Hoot interface.</a:t>
            </a:r>
          </a:p>
          <a:p>
            <a:pPr lvl="3"/>
            <a:r>
              <a:rPr lang="en-US" sz="1100" dirty="0"/>
              <a:t>Missing or specialized attributes can be added by using feed rules inside merchant center. See </a:t>
            </a:r>
            <a:r>
              <a:rPr lang="en-US" sz="1100" dirty="0">
                <a:hlinkClick r:id="rId3"/>
              </a:rPr>
              <a:t>here</a:t>
            </a:r>
            <a:endParaRPr lang="en-US" sz="1100" dirty="0"/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29A0F136-7C44-4041-B9DB-2736471C0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918" y="2337606"/>
            <a:ext cx="6491418" cy="218278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6DABC5C-3C0A-044C-914F-8F16407BBD09}"/>
              </a:ext>
            </a:extLst>
          </p:cNvPr>
          <p:cNvSpPr/>
          <p:nvPr/>
        </p:nvSpPr>
        <p:spPr>
          <a:xfrm>
            <a:off x="11277600" y="2619407"/>
            <a:ext cx="431800" cy="136493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8999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{CE0912F6-082A-5344-8C54-13BCAF1EEE88}tf10001057</Template>
  <TotalTime>1333</TotalTime>
  <Words>652</Words>
  <Application>Microsoft Macintosh PowerPoint</Application>
  <PresentationFormat>Widescreen</PresentationFormat>
  <Paragraphs>87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Trebuchet MS</vt:lpstr>
      <vt:lpstr>Berlin</vt:lpstr>
      <vt:lpstr>Hoot Interactive</vt:lpstr>
      <vt:lpstr>Outline Of Set-Up Requirements</vt:lpstr>
      <vt:lpstr>Create Custom Feed</vt:lpstr>
      <vt:lpstr>Create Custom Feed</vt:lpstr>
      <vt:lpstr>Create Custom Feed</vt:lpstr>
      <vt:lpstr>Google Merchant Center</vt:lpstr>
      <vt:lpstr>Merchant Center</vt:lpstr>
      <vt:lpstr>Merchant Center</vt:lpstr>
      <vt:lpstr>Merchant Center</vt:lpstr>
      <vt:lpstr>Google Merchant Center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Hoot Interactive</dc:title>
  <dc:creator>brenton rose</dc:creator>
  <cp:lastModifiedBy>brenton rose</cp:lastModifiedBy>
  <cp:revision>30</cp:revision>
  <dcterms:created xsi:type="dcterms:W3CDTF">2021-11-02T20:19:02Z</dcterms:created>
  <dcterms:modified xsi:type="dcterms:W3CDTF">2022-04-06T17:48:50Z</dcterms:modified>
</cp:coreProperties>
</file>